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900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2: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oncerning Spiritual Gif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bout the gifts of the Spirit, brothers and sisters, I do not want you to be uninform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know that when you were pagans, somehow or other you were influenced and led astray to mute idol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I want you to know that no one who is speaking by the Spirit of God says, “Jesus be cursed,” and no one can say, “Jesus is Lord,” except by the Holy Spir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 are different kinds of gifts, but the same Spirit distributes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 are different kinds of service, but the sam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 are different kinds of working, but in all of them and in everyone it is the same God at wor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o each one the manifestation of the Spirit is given for the common go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o one there is given through the Spirit a message of wisdom, to another a message of knowledge by means of the same Spir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o another faith by the same Spirit, to another gifts of healing by that one Spir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 another miraculous powers, to another prophecy, to another distinguishing between spirits, to another speaking in different kinds of tongues, and to still another the interpretation of tongu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these are the work of one and the same Spirit, and he distributes them to each one, just as he determines.Unity and Diversity in the Bod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ust as a body, though one, has many parts, but all its many parts form one body, so it is with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we were all baptized by one Spirit so as to form one body—whether Jews or Gentiles, slave or free—and we were all given the one Spirit to drin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n so the body is not made up of one part but of man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if the foot should say, “Because I am not a hand, I do not belong to the body,” it would not for that reason stop being part of the bod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f the ear should say, “Because I am not an eye, I do not belong to the body,” it would not for that reason stop being part of the bod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the whole body were an eye, where would the sense of hearing be? If the whole body were an ear, where would the sense of smell b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n fact God has placed the parts in the body, every one of them, just as he wanted them to b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they were all one part, where would the body b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it is, there are many parts, but one bod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eye cannot say to the hand, “I don’t need you!” And the head cannot say to the feet, “I don’t need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n the contrary, those parts of the body that seem to be weaker are indispensab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parts that we think are less honorable we treat with special honor. And the parts that are unpresentable are treated with special modes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ile our presentable parts need no special treatment. But God has put the body together, giving greater honor to the parts that lacked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that there should be no division in the body, but that its parts should have equal concern for each ot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one part suffers, every part suffers with it; if one part is honored, every part rejoices with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you are the body of Christ, and each one of you is a part of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God has placed in the church first of all apostles, second prophets, third teachers, then miracles, then gifts of healing, of helping, of guidance, and of different kinds of tongu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re all apostles? Are all prophets? Are all teachers? Do all work miracl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o all have gifts of healing? Do all speak in tongues? Do all interpre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w eagerly desire the greater gifts.Love Is IndispensableAnd yet I will show you the most excellent w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2026-09-22T10:42:13Z</dcterms:created>
  <dcterms:modified xsi:type="dcterms:W3CDTF">2026-09-22T10:42:13Z</dcterms:modified>
  <dc:title>Bible.com.au: 1 Corinthians 12:1-31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