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one there is given through the Spirit a message of wisdom, to another a message of knowledge by means of the sam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another faith by the same Spirit, to another gifts of healing by that one Spir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another miraculous powers, to another prophecy, to another distinguishing between spirits, to another speaking in different kinds of tongues, and to still another the interpretation of ton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are the work of one and the same Spirit, and he distributes them to each one, just as he determines.Unity and Diversity in the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a body, though one, has many parts, but all its many parts form one body, so it is with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ere all baptized by one Spirit so as to form one body—whether Jews or Gentiles, slave or free—and we were all given the one Spirit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so the body is not made up of one part but of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e foot should say, “Because I am not a hand, I do not belong to the body,” it would not for that reason stop being part of th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 ear should say, “Because I am not an eye, I do not belong to the body,” it would not for that reason stop being part of the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whole body were an eye, where would the sense of hearing be? If the whole body were an ear, where would the sense of smell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Spiritual Gif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n fact God has placed the parts in the body, every one of them, just as he wanted them to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y were all one part, where would the body 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is, there are many parts, but one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ye cannot say to the hand, “I don’t need you!” And the head cannot say to the feet, “I don’t ne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contrary, those parts of the body that seem to be weaker are indispens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arts that we think are less honorable we treat with special honor. And the parts that are unpresentable are treated with special modes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our presentable parts need no special treatment. But God has put the body together, giving greater honor to the parts that lack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at there should be no division in the body, but that its parts should have equal concern for each 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one part suffers, every part suffers with it; if one part is honored, every part rejoices with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are the body of Christ, and each one of you is a pa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e gifts of the Spirit, brothers and sisters, I do not want you to be uninform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has placed in the church first of all apostles, second prophets, third teachers, then miracles, then gifts of healing, of helping, of guidance, and of different kinds of tongu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all apostles? Are all prophets? Are all teachers? Do all work mirac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all have gifts of healing? Do all speak in tongues? Do all interpr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eagerly desire the greater gifts.Love Is IndispensableAnd yet I will show you the most excellent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hat when you were pagans, somehow or other you were influenced and led astray to mute ido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 want you to know that no one who is speaking by the Spirit of God says, “Jesus be cursed,” and no one can say, “Jesus is Lord,” except by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are different kinds of gifts, but the same Spirit distributes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are different kinds of service, but the sam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different kinds of working, but in all of them and in everyone it is the same God at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each one the manifestation of the Spirit is given for the common goo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2026-07-24T07:53:50Z</dcterms:created>
  <dcterms:modified xsi:type="dcterms:W3CDTF">2026-07-24T07:53:50Z</dcterms:modified>
  <dc:title>Bible.com.au: 1 Corinthians 12:1-31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