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02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man created for woman, but woman for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this reason that a woman ought to have authority over her own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in the Lord woman is not independent of man, nor is man independent of wo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woman came from man, so also man is born of woman. But everything comes fro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for yourselves: Is it proper for a woman to pray to God with her hea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very nature of things teach you that if a man has long hair, it is a disgrace to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if a woman has long hair, it is her glory? For long hair is given to her as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wants to be contentious about this, we have no other practice—nor do the churches of God.Correcting an Abuse of the Lord’s Supp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llowing directives I have no praise for you, for your meetings do more harm than g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place, I hear that when you come together as a church, there are divisions among you, and to some extent I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my example, as I follow the example of Christ.On Covering the Head in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there have to be differences among you to show which of you have God’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en you come together, it is not the Lord’s Supper you ea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ou are eating, some of you go ahead with your own private suppers. As a result, one person remains hungry and another gets drun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have homes to eat and drink in? Or do you despise the church of God by humiliating those who have nothing? What shall I say to you? Shall I praise you? Certainly not in this matter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from the Lord what I also passed on to you: The Lord Jesus, on the night he was betrayed, took bread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oke it and said, “This is my body, which is for you; do this in remembrance of m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after supper he took the cup, saying, “This cup is the new covenant in my blood; do this, whenever you drink it, in remembrance of me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ever you eat this bread and drink this cup, you proclaim the Lord’s death until he co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oever eats the bread or drinks the cup of the Lord in an unworthy manner will be guilty of sinning against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ught to examine themselves before they eat of the bread and drink from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for remembering me in everything and for holding to the traditions just as I passed them on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eat and drink without discerning the body of Christ eat and drink judgment on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many among you are weak and sick, and a number of you have fallen a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were more discerning with regard to ourselves, we would not come under such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when we are judged in this way by the Lord, we are being disciplined so that we will not be finally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my brothers and sisters, when you gather to eat, you should all eat toge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hungry should eat something at home, so that when you meet together it may not result in judgment.And when I come I will give further directio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nt you to realize that the head of every man is Christ, and the head of the woman is man,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who prays or prophesies with his head covered dishonors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who prays or prophesies with her head uncovered dishonors her head—it is the same as having her head sh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does not cover her head, she might as well have her hair cut off; but if it is a disgrace for a woman to have her hair cut off or her head shaved, then she should cover her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ught not to cover his head, since he is the image and glory of God; but woman is the glory of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 did not come from woman, but woman from ma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2026-06-01T22:45:27Z</dcterms:created>
  <dcterms:modified xsi:type="dcterms:W3CDTF">2026-06-01T22:45:27Z</dcterms:modified>
  <dc:title>Bible.com.au: 1 Corinthians 11:1-34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