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should not commit sexual immorality, as some of them did—and in one day twenty-three thousand of them d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should not test Christ, as some of them did—and were killed by snak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o not grumble, as some of them did—and were killed by the destroying ang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things happened to them as examples and were written down as warnings for us, on whom the culmination of the ages has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f you think you are standing firm, be careful that you don’t f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temptation has overtaken you except what is common to mankind. And God is faithful; he will not let you be tempted beyond what you can bear. But when you are tempted, he will also provide a way out so that you can endure it.Idol Feasts and the Lord’s Supp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my dear friends, flee from idola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speak to sensible people; judge for yourselves what I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s not the cup of thanksgiving for which we give thanks a participation in the blood of Christ? And is not the bread that we break a participation in the body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re is one loaf, we, who are many, are one body, for we all share the one loa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s From Israel’s Hist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ider the people of Israel: Do not those who eat the sacrifices participate in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I mean then that food sacrificed to an idol is anything, or that an idol is an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but the sacrifices of pagans are offered to demons, not to God, and I do not want you to be participants with dem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cannot drink the cup of the Lord and the cup of demons too; you cannot have a part in both the Lord’s table and the table of dem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we trying to arouse the Lord’s jealousy? Are we stronger than he?The Believer’s Free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the right to do anything,” you say—but not everything is beneficial. “I have the right to do anything”—but not everything is construct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should seek their own good, but the good of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t anything sold in the meat market without raising questions of consci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earth is the Lord’s, and everything in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 unbeliever invites you to a meal and you want to go, eat whatever is put before you without raising questions of consci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I do not want you to be ignorant of the fact, brothers and sisters, that our ancestors were all under the cloud and that they all passed through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omeone says to you, “This has been offered in sacrifice,” then do not eat it, both for the sake of the one who told you and for the sake of consci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m referring to the other person’s conscience, not yours. For why is my freedom being judged by another’s conscie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take part in the meal with thankfulness, why am I denounced because of something I thank God f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ther you eat or drink or whatever you do, do it all for the glory of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cause anyone to stumble, whether Jews, Greeks or the church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s I try to please everyone in every way. For I am not seeking my own good but the good of many, so that they may be sa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ll baptized into Moses in the cloud and in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ll ate the same spiritual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rank the same spiritual drink; for they drank from the spiritual rock that accompanied them, and that rock was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theless, God was not pleased with most of them; their bodies were scattered in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se things occurred as examples to keep us from setting our hearts on evil things as they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idolaters, as some of them were; as it is written: “The people sat down to eat and drink and got up to indulge in revelry.”]]></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2026-06-15T07:58:01Z</dcterms:created>
  <dcterms:modified xsi:type="dcterms:W3CDTF">2026-06-15T07:58:01Z</dcterms:modified>
  <dc:title>Bible.com.au: 1 Corinthians 10:1-33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