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2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1: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as it is written: “Let the one who boasts boast in the Lord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2026-08-26T20:22:40Z</dcterms:created>
  <dcterms:modified xsi:type="dcterms:W3CDTF">2026-08-26T20:22:40Z</dcterms:modified>
  <dc:title>Bible.com.au: 1 Cor. 1:31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