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0971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Cor. 1: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, as it is written: “Let the one who boasts boast in the Lord.”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0">
  <a:themeElements>
    <a:clrScheme name="Theme7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2026-06-13T23:30:45Z</dcterms:created>
  <dcterms:modified xsi:type="dcterms:W3CDTF">2026-06-13T23:30:45Z</dcterms:modified>
  <dc:title>Bible.com.au: 1 Cor. 1:31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