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from Benjamin, as listed in their genealogy, numbered 956. All these men were heads of their famil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priests:Jedaiah; Jehoiarib; Jak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zariah son of Hilkiah, the son of Meshullam, the son of Zadok, the son of Meraioth, the son of Ahitub, the official in charge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daiah son of Jeroham, the son of Pashhur, the son of Malkijah;and Maasai son of Adiel, the son of Jahzerah, the son of Meshullam, the son of Meshillemith, the son of Imm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s, who were heads of families, numbered 1,760. They were able men, responsible for ministering in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the Levites:Shemaiah son of Hasshub, the son of Azrikam, the son of Hashabiah, a Merari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kbakkar, Heresh, Galal and Mattaniah son of Mika, the son of Zikri, the son of Asa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badiah son of Shemaiah, the son of Galal, the son of Jeduthun;and Berekiah son of Asa, the son of Elkanah, who lived in the villages of the Netophat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atekeepers:Shallum, Akkub, Talmon, Ahiman and their fellow Levites, Shallum their chie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ing stationed at the King’s Gate on the east, up to the present time. These were the gatekeepers belonging to the camp of the Lev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Israel was listed in the genealogies recorded in the book of the kings of Israel and Judah. They were taken captive to Babylon because of their unfaithfulness.The People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allum son of Kore, the son of Ebiasaph, the son of Korah, and his fellow gatekeepers from his family (the Korahites) were responsible for guarding the thresholds of the tent just as their ancestors had been responsible for guarding the entrance to the dwelling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arlier times Phinehas son of Eleazar was the official in charge of the gatekeepers, and the Lord was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chariah son of Meshelemiah was the gatekeeper at the entrance to the tent of mee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together, those chosen to be gatekeepers at the thresholds numbered 212. They were registered by genealogy in their villages.The gatekeepers had been assigned to their positions of trust by David and Samuel the se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nd their descendants were in charge of guarding the gates of the house of the Lord—the house called the tent of meet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atekeepers were on the four sides: east, west, north and s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fellow Levites in their villages had to come from time to time and share their duties for seven-day peri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four principal gatekeepers, who were Levites, were entrusted with the responsibility for the rooms and treasuries in the house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would spend the night stationed around the house of God, because they had to guard it; and they had charge of the key for opening it each morn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 of them were in charge of the articles used in the temple service; they counted them when they were brought in and when they were taken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first to resettle on their own property in their own towns were some Israelites, priests, Levites and temple servan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s were assigned to take care of the furnishings and all the other articles of the sanctuary, as well as the special flour and wine, and the olive oil, incense and spi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ome of the priests took care of mixing the sp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Levite named Mattithiah, the firstborn son of Shallum the Korahite, was entrusted with the responsibility for baking the offering br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of the Kohathites, their fellow Levites, were in charge of preparing for every Sabbath the bread set out on the tab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who were musicians, heads of Levite families, stayed in the rooms of the temple and were exempt from other duties because they were responsible for the work day and n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these were heads of Levite families, chiefs as listed in their genealogy, and they lived in Jerusalem.The Genealogy of Sau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iel the father of Gibeon lived in Gibeon.His wife’s name was Maak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firstborn son was Abdon, followed by Zur, Kish, Baal, Ner, Nada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edor, Ahio, Zechariah and Mikl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ikloth was the father of Shimeam. They too lived near their relatives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se from Judah, from Benjamin, and from Ephraim and Manasseh who lived in Jerusalem we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r was the father of Kish, Kish the father of Saul, and Saul the father of Jonathan, Malki-Shua, Abinadab and Esh-Ba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on of Jonathan:Merib-Baal, who was the father of Mic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s of Micah:Pithon, Melek, Tahrea and Ahaz.]]></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haz was the father of Jadah, Jadah was the father of Alemeth, Azmaveth and Zimri, and Zimri was the father of Moz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oza was the father of Binea; Rephaiah was his son, Eleasah his son and Azel his s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zel had six sons, and these were their names:Azrikam, Bokeru, Ishmael, Sheariah, Obadiah and Hanan. These were the sons of Az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hai son of Ammihud, the son of Omri, the son of Imri, the son of Bani, a descendant of Perez so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Shelanites:Asaiah the firstborn and his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Zerahites:Jeuel.The people from Judah numbered 69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Benjamites:Sallu son of Meshullam, the son of Hodaviah, the son of Hassen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bneiah son of Jeroham;Elah son of Uzzi, the son of Mikri;and Meshullam son of Shephatiah, the son of Reuel, the son of Ibnijah.]]></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2026-06-01T22:37:11Z</dcterms:created>
  <dcterms:modified xsi:type="dcterms:W3CDTF">2026-06-01T22:37:11Z</dcterms:modified>
  <dc:title>Bible.com.au: 1 Chronicles 9:1-44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