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65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8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s were born to Shaharaim in Moab after he had divorced his wives Hushim and Baa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wife Hodesh he had Jobab, Zibia, Mesha, Malka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uz, Sakia and Mirmah. These were his sons, heads of famil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ushim he had Abitub and Elpa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paal:Eber, Misham, Shemed (who built Ono and Lod with its surrounding villages)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riah and Shema, who were heads of families of those living in Aijalon and who drove out the inhabitants of G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o, Shashak, Jeremot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adiah, Arad, Eder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hael, Ishpah and Joha were the sons of Beria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adiah, Meshullam, Hizki, Heber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nealogy of Saul the Benjamit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hmerai, Izliah and Jobab were the sons of Elpa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kim, Zikri, Zabdi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enai, Zillethai, Eliel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iah, Beraiah and Shimrath were the sons of Shime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hpan, Eber, Elie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don, Zikri, Hana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aniah, Elam, Anthothija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phdeiah and Penuel were the sons of Shashak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msherai, Shehariah, Athali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areshiah, Elijah and Zikri were the sons of Jeroha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jamin was the father of:Bela his firstborn,Ashbel the second son, Aharah the thir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were heads of families, chiefs as listed in their genealogy, and they lived in Jerusal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iel the father of Gibeon lived in Gibeon.His wife’s name was Maakah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firstborn son was Abdon, followed by Zur, Kish, Baal, Ner, Nadab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dor, Ahio, Zeker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kloth, who was the father of Shimeah. They too lived near their relatives in Jerusale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r was the father of Kish, Kish the father of Saul, and Saul the father of Jonathan, Malki-Shua, Abinadab and Esh-Baa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Jonathan:Merib-Baal, who was the father of Mic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Micah:Pithon, Melek, Tarea and Ahaz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az was the father of Jehoaddah, Jehoaddah was the father of Alemeth, Azmaveth and Zimri, and Zimri was the father of Moz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za was the father of Binea; Raphah was his son, Eleasah his son and Azel his 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hah the fourth and Rapha the fifth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zel had six sons, and these were their names:Azrikam, Bokeru, Ishmael, Sheariah, Obadiah and Hanan. All these were the sons of Azel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is brother Eshek:Ulam his firstborn, Jeush the second son and Eliphelet the thir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Ulam were brave warriors who could handle the bow. They had many sons and grandsons—150 in all.All these were the descendants of Benjami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Bela were:Addar, Gera, Abihu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shua, Naaman, Ahoa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ra, Shephuphan and Hura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descendants of Ehud, who were heads of families of those living in Geba and were deported to Manahath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aman, Ahijah, and Gera, who deported them and who was the father of Uzza and Ahihu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2026-06-15T10:43:58Z</dcterms:created>
  <dcterms:modified xsi:type="dcterms:W3CDTF">2026-06-15T10:43:58Z</dcterms:modified>
  <dc:title>Bible.com.au: 1 Chronicles 8:1-40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