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482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Beker:Zemirah, Joash, Eliezer, Elioenai, Omri, Jeremoth, Abijah, Anathoth and Alemeth. All these were the sons of Bek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genealogical record listed the heads of families and 20,200 fighting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 of Jediael:Bilhan.The sons of Bilhan:Jeush, Benjamin, Ehud, Kenaanah, Zethan, Tarshish and Ahishah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se sons of Jediael were heads of families. There were 17,200 fighting men ready to go out to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huppites and Huppites were the descendants of Ir, and the Hushites the descendants of Aher.Naphtal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Naphtali:Jahziel, Guni, Jezer and Shillem—the descendants of Bilhah.Manass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escendants of Manasseh:Asriel was his descendant through his Aramean concubine. She gave birth to Makir the father of Gil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ir took a wife from among the Huppites and Shuppites. His sister’s name was Maakah. Another descendant was named Zelophehad, who had only daugh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ir’s wife Maakah gave birth to a son and named him Peresh. His brother was named Sheresh, and his sons were Ulam and Rak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on of Ulam:Bedan.These were the sons of Gilead son of Makir, the son of Manass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sach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sister Hammoleketh gave birth to Ishhod, Abiezer and Mah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Shemida were:Ahian, Shechem, Likhi and Aniam.Ephra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escendants of Ephraim:Shuthelah, Bered his son,Tahath his son, Eleadah his son,Tahath hi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abad his sonand Shuthelah his son.(Ezer and Elead were killed by the native-born men of Gath, when they went down to seize their livesto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father Ephraim mourned for them many days, and his relatives came to comfor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made love to his wife again, and she became pregnant and gave birth to a son. He named him Beriah, because there had been misfortune in his fami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daughter was Sheerah, who built Lower and Upper Beth Horon as well as Uzzen Shee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phah was his son, Resheph his son,Telah his son, Tahan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dan his son, Ammihud his son,Elishama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 his sonand Joshua his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Issachar:Tola, Puah, Jashub and Shimron—four in a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lands and settlements included Bethel and its surrounding villages, Naaran to the east, Gezer and its villages to the west, and Shechem and its villages all the way to Ayyah and its villag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ong the borders of Manasseh were Beth Shan, Taanach, Megiddo and Dor, together with their villages. The descendants of Joseph son of Israel lived in these towns.As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of Asher:Imnah, Ishvah, Ishvi and Beriah. Their sister was Ser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ons of Beriah:Heber and Malkiel, who was the father of Birzai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ber was the father of Japhlet, Shomer and Hotham and of their sister Shu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s of Japhlet:Pasak, Bimhal and Ashvath.These were Japhlet’s s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s of Shomer:Ahi, Rohgah, Hubbah and Ar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s of his brother Helem:Zophah, Imna, Shelesh and Ama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s of Zophah:Suah, Harnepher, Shual, Beri, Imr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zer, Hod, Shamma, Shilshah, Ithran and Bee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s of Tola:Uzzi, Rephaiah, Jeriel, Jahmai, Ibsam and Samuel—heads of their families. During the reign of David, the descendants of Tola listed as fighting men in their genealogy numbered 22,600.]]></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s of Jether:Jephunneh, Pispah and Ar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sons of Ulla:Arah, Hanniel and Rizi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hese were descendants of Asher—heads of families, choice men, brave warriors and outstanding leaders. The number of men ready for battle, as listed in their genealogy, was 26,000.]]></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of Uzzi:Izrahiah.The sons of Izrahiah:Michael, Obadiah, Joel and Ishiah. All five of them were chief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cording to their family genealogy, they had 36,000 men ready for battle, for they had many wives and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elatives who were fighting men belonging to all the clans of Issachar, as listed in their genealogy, were 87,000 in all.Benjam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ee sons of Benjamin:Bela, Beker and Jedi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Bela:Ezbon, Uzzi, Uzziel, Jerimoth and Iri, heads of families—five in all. Their genealogical record listed 22,034 fighting men.]]></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2026-06-22T12:39:47Z</dcterms:created>
  <dcterms:modified xsi:type="dcterms:W3CDTF">2026-06-22T12:39:47Z</dcterms:modified>
  <dc:title>Bible.com.au: 1 Chronicles 7:1-40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