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presProps" Target="presProps.xml"/>
  <Relationship Id="rId88" Type="http://schemas.openxmlformats.org/officeDocument/2006/relationships/viewProps" Target="viewProps.xml"/>
  <Relationship Id="rId8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03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6:1-8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evi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Levi:Gershon, Kohath and Mera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s of Kohath:Amram, Izhar, Hebron and Uzzi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ldren of Amram:Aaron, Moses and Miriam.The sons of Aaron:Nadab, Abihu, Eleazar and Itham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eazar was the father of Phinehas,Phinehas the father of Abishu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ishua the father of Bukki,Bukki the father of Uzz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zzi the father of Zerahiah,Zerahiah the father of Meraio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raioth the father of Amariah,Amariah the father of Ahitu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hitub the father of Zadok,Zadok the father of Ahimaaz,]]></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himaaz the father of Azariah,Azariah the father of Joh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hanan the father of Azariah.It was Azariah who served as priest in the temple Solomon built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zariah the father of Amariah,Amariah the father of Ahitu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hitub the father of Zadok,Zadok the father of Shallu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allum the father of Hilkiah,Hilkiah the father of Azar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zariah the father of Seraiah,and Seraiah the father of Jozad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zadak was deported when the Lord sent Judah and Jerusalem into exile by the hand of Nebuchadnezz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Levi:Gershon, Kohath and Merar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the names of the sons of Gershon:Libni and Shime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Kohath:Amram, Izhar, Hebron and Uzz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Merari:Mahli and Mushi.These are the clans of the Levites listed according to their fat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Gershon:Libni his son, Jahath his son,Zimmah his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ah his son,Iddo his son, Zerah his sonand Jeatherai hi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escendants of Kohath:Amminadab his son, Korah his son,Assir his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lkanah his son,Ebiasaph his son, Assir his 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ahath his son, Uriel his son,Uzziah his son and Shaul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descendants of Elkanah:Amasai, Ahimo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lkanah his son, Zophai his son,Nahath hi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liab his son,Jeroham his son, Elkanah his sonand Samuel his 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ns of Samuel:Joel the firstbornand Abijah the second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descendants of Merari:Mahli, Libni his son,Shimei his son, Uzzah his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imea his son, Haggiah his sonand Asaiah his son.The Temple Musicia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are the men David put in charge of the music in the house of the Lord after the ark came to rest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ministered with music before the tabernacle, the tent of meeting, until Solomon built the temple of the Lord in Jerusalem. They performed their duties according to the regulations laid down for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re are the men who served together with their sons:From the Kohathites:Heman, the musician,the son of Joel, the son of Samu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Elkanah, the son of Jeroham,the son of Eliel, the son of To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on of Zuph, the son of Elkanah,the son of Mahath, the son of Amas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 of Elkanah, the son of Joel,the son of Azariah, the son of Zephan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son of Tahath, the son of Assir,the son of Ebiasaph, the son of Kor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 of Izhar, the son of Kohath,the son of Levi, the son of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man’s associate Asaph, who served at his right hand:Asaph son of Berekiah, the son of Shime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on of Michael, the son of Baaseiah,the son of Malkij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Ethni,the son of Zerah, the son of Adai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on of Ethan, the son of Zimmah,the son of Shime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son of Jahath,the son of Gershon, the son of Lev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from their associates, the Merarites, at his left hand:Ethan son of Kishi, the son of Abdi,the son of Malluk,]]></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on of Hashabiah,the son of Amaziah, the son of Hilki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son of Amzi, the son of Bani,the son of Shem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son of Mahli,the son of Mushi, the son of Merari,the son of Lev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ir fellow Levites were assigned to all the other duties of the tabernacle, the house of Go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Aaron and his descendants were the ones who presented offerings on the altar of burnt offering and on the altar of incense in connection with all that was done in the Most Holy Place, making atonement for Israel, in accordance with all that Moses the servant of God had command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se were the descendants of Aaron:Eleazar his son, Phinehas his son,Abishua his s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kki his son,Uzzi his son, Zerahiah his s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eraioth his son, Amariah his son,Ahitub his s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Zadok his sonand Ahimaaz his s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se were the locations of their settlements allotted as their territory (they were assigned to the descendants of Aaron who were from the Kohathite clan, because the first lot was for th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n Judah they were given Hebron with its surrounding pastureland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the fields and villages around the city were given to Caleb son of Jephunne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So the descendants of Aaron were given Hebron (a city of refuge), and Libnah, Jattir, Eshtem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ilen, Debi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shan, Juttah and Beth Shemesh, together with their pastureland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from the tribe of Benjamin they were given Gibeon, Geba, Alemeth and Anathoth, together with their pasturelands.The total number of towns distributed among the Kohathite clans came to thirtee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 rest of Kohath’s descendants were allotted ten towns from the clans of half the tribe of Manasseh.]]></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descendants of Gershon, clan by clan, were allotted thirteen towns from the tribes of Issachar, Asher and Naphtali, and from the part of the tribe of Manasseh that is in Basha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descendants of Merari, clan by clan, were allotted twelve towns from the tribes of Reuben, Gad and Zebulu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So the Israelites gave the Levites these towns and their pastureland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From the tribes of Judah, Simeon and Benjamin they allotted the previously named town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Some of the Kohathite clans were given as their territory towns from the tribe of Ephraim.]]></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n the hill country of Ephraim they were given Shechem (a city of refuge), and Geze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Jokmeam, Beth Horo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ijalon and Gath Rimmon, together with their pastureland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from half the tribe of Manasseh the Israelites gave Aner and Bileam, together with their pasturelands, to the rest of the Kohathite clan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e Gershonites received the following:From the clan of the half-tribe of Manasseh they received Golan in Bashan and also Ashtaroth, together with their pastureland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from the tribe of Issachar they received Kedesh, Daberath,]]></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Ramoth and Anem, together with their pastureland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from the tribe of Asher they received Mashal, Abdo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Hukok and Rehob, together with their pastureland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from the tribe of Naphtali they received Kedesh in Galilee, Hammon and Kiriathaim, together with their pastureland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The Merarites (the rest of the Levites) received the following:From the tribe of Zebulun they received Jokneam, Kartah, Rimmono and Tabor, together with their pastureland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from the tribe of Reuben across the Jordan east of Jericho they received Bezer in the wilderness, Jahzah,]]></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Kedemoth and Mephaath, together with their pastureland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from the tribe of Gad they received Ramoth in Gilead, Mahanaim,]]></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Heshbon and Jazer, together with their pastureland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2026-09-29T06:41:38Z</dcterms:created>
  <dcterms:modified xsi:type="dcterms:W3CDTF">2026-09-29T06:41:38Z</dcterms:modified>
  <dc:title>Bible.com.au: 1 Chronicles 6:1-81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