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presProps" Target="presProps.xml"/>
  <Relationship Id="rId88" Type="http://schemas.openxmlformats.org/officeDocument/2006/relationships/viewProps" Target="viewProps.xml"/>
  <Relationship Id="rId8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4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6:1-8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hitub the father of Zadok,Zadok the father of Ahimaaz,]]></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himaaz the father of Azariah,Azariah the father of Johan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ohanan the father of Azariah.It was Azariah who served as priest in the temple Solomon built in Jerusal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zariah the father of Amariah,Amariah the father of Ahitub,]]></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hitub the father of Zadok,Zadok the father of Shallu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hallum the father of Hilkiah,Hilkiah the father of Azari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zariah the father of Seraiah,and Seraiah the father of Jozada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ozadak was deported when the Lord sent Judah and Jerusalem into exile by the hand of Nebuchadnezza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sons of Levi:Gershon, Kohath and Merar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se are the names of the sons of Gershon:Libni and Shime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evi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sons of Kohath:Amram, Izhar, Hebron and Uzzi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sons of Merari:Mahli and Mushi.These are the clans of the Levites listed according to their fathe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f Gershon:Libni his son, Jahath his son,Zimmah his s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oah his son,Iddo his son, Zerah his sonand Jeatherai his s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descendants of Kohath:Amminadab his son, Korah his son,Assir his s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Elkanah his son,Ebiasaph his son, Assir his s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ahath his son, Uriel his son,Uzziah his son and Shaul his s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descendants of Elkanah:Amasai, Ahimo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Elkanah his son, Zophai his son,Nahath his s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Eliab his son,Jeroham his son, Elkanah his sonand Samuel his s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sons of Levi:Gershon, Kohath and Merar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sons of Samuel:Joel the firstbornand Abijah the second s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descendants of Merari:Mahli, Libni his son,Shimei his son, Uzzah his s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himea his son, Haggiah his sonand Asaiah his son.The Temple Musician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se are the men David put in charge of the music in the house of the Lord after the ark came to rest the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y ministered with music before the tabernacle, the tent of meeting, until Solomon built the temple of the Lord in Jerusalem. They performed their duties according to the regulations laid down for th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re are the men who served together with their sons:From the Kohathites:Heman, the musician,the son of Joel, the son of Samue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son of Elkanah, the son of Jeroham,the son of Eliel, the son of Toa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son of Zuph, the son of Elkanah,the son of Mahath, the son of Amasa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son of Elkanah, the son of Joel,the son of Azariah, the son of Zephania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son of Tahath, the son of Assir,the son of Ebiasaph, the son of Kor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sons of Kohath:Amram, Izhar, Hebron and Uzzie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son of Izhar, the son of Kohath,the son of Levi, the son of Israel;]]></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Heman’s associate Asaph, who served at his right hand:Asaph son of Berekiah, the son of Shime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son of Michael, the son of Baaseiah,the son of Malkija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son of Ethni,the son of Zerah, the son of Adaia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son of Ethan, the son of Zimmah,the son of Shimei,]]></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son of Jahath,the son of Gershon, the son of Levi;]]></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from their associates, the Merarites, at his left hand:Ethan son of Kishi, the son of Abdi,the son of Malluk,]]></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 son of Hashabiah,the son of Amaziah, the son of Hilkiah,]]></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 son of Amzi, the son of Bani,the son of Shemer,]]></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 son of Mahli,the son of Mushi, the son of Merari,the son of Lev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children of Amram:Aaron, Moses and Miriam.The sons of Aaron:Nadab, Abihu, Eleazar and Ithamar.]]></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ir fellow Levites were assigned to all the other duties of the tabernacle, the house of Go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ut Aaron and his descendants were the ones who presented offerings on the altar of burnt offering and on the altar of incense in connection with all that was done in the Most Holy Place, making atonement for Israel, in accordance with all that Moses the servant of God had commande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se were the descendants of Aaron:Eleazar his son, Phinehas his son,Abishua his so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Bukki his son,Uzzi his son, Zerahiah his so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Meraioth his son, Amariah his son,Ahitub his son,]]></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Zadok his sonand Ahimaaz his son.]]></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ese were the locations of their settlements allotted as their territory (they were assigned to the descendants of Aaron who were from the Kohathite clan, because the first lot was for them):]]></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In Judah they were given Hebron with its surrounding pastureland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But the fields and villages around the city were given to Caleb son of Jephunneh.)]]></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So the descendants of Aaron were given Hebron (a city of refuge), and Libnah, Jattir, Eshtemo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leazar was the father of Phinehas,Phinehas the father of Abishua,]]></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Hilen, Debir,]]></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shan, Juttah and Beth Shemesh, together with their pasturelands.]]></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nd from the tribe of Benjamin they were given Gibeon, Geba, Alemeth and Anathoth, together with their pasturelands.The total number of towns distributed among the Kohathite clans came to thirteen.]]></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The rest of Kohath’s descendants were allotted ten towns from the clans of half the tribe of Manasseh.]]></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The descendants of Gershon, clan by clan, were allotted thirteen towns from the tribes of Issachar, Asher and Naphtali, and from the part of the tribe of Manasseh that is in Bashan.]]></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The descendants of Merari, clan by clan, were allotted twelve towns from the tribes of Reuben, Gad and Zebulun.]]></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So the Israelites gave the Levites these towns and their pasturelands.]]></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From the tribes of Judah, Simeon and Benjamin they allotted the previously named towns.]]></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Some of the Kohathite clans were given as their territory towns from the tribe of Ephraim.]]></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In the hill country of Ephraim they were given Shechem (a city of refuge), and Gez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bishua the father of Bukki,Bukki the father of Uzzi,]]></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Jokmeam, Beth Horon,]]></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Aijalon and Gath Rimmon, together with their pasturelands.]]></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And from half the tribe of Manasseh the Israelites gave Aner and Bileam, together with their pasturelands, to the rest of the Kohathite clans.]]></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The Gershonites received the following:From the clan of the half-tribe of Manasseh they received Golan in Bashan and also Ashtaroth, together with their pasturelands;]]></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from the tribe of Issachar they received Kedesh, Daberath,]]></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3 ]]></a:t>
            </a:r>
            <a:r>
              <a:rPr lang="en-US" b="1" sz="3000" spc="0" u="none">
                <a:solidFill>
                  <a:srgbClr val="000000">
                    <a:alpha val="100.00%"/>
                  </a:srgbClr>
                </a:solidFill>
                <a:latin typeface="Calibri"/>
              </a:rPr>
              <a:t><![CDATA[Ramoth and Anem, together with their pasturelands;]]></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4 ]]></a:t>
            </a:r>
            <a:r>
              <a:rPr lang="en-US" b="1" sz="3000" spc="0" u="none">
                <a:solidFill>
                  <a:srgbClr val="000000">
                    <a:alpha val="100.00%"/>
                  </a:srgbClr>
                </a:solidFill>
                <a:latin typeface="Calibri"/>
              </a:rPr>
              <a:t><![CDATA[from the tribe of Asher they received Mashal, Abdon,]]></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5 ]]></a:t>
            </a:r>
            <a:r>
              <a:rPr lang="en-US" b="1" sz="3000" spc="0" u="none">
                <a:solidFill>
                  <a:srgbClr val="000000">
                    <a:alpha val="100.00%"/>
                  </a:srgbClr>
                </a:solidFill>
                <a:latin typeface="Calibri"/>
              </a:rPr>
              <a:t><![CDATA[Hukok and Rehob, together with their pasturelands;]]></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6 ]]></a:t>
            </a:r>
            <a:r>
              <a:rPr lang="en-US" b="1" sz="3000" spc="0" u="none">
                <a:solidFill>
                  <a:srgbClr val="000000">
                    <a:alpha val="100.00%"/>
                  </a:srgbClr>
                </a:solidFill>
                <a:latin typeface="Calibri"/>
              </a:rPr>
              <a:t><![CDATA[and from the tribe of Naphtali they received Kedesh in Galilee, Hammon and Kiriathaim, together with their pasturelands.]]></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7 ]]></a:t>
            </a:r>
            <a:r>
              <a:rPr lang="en-US" b="1" sz="3000" spc="0" u="none">
                <a:solidFill>
                  <a:srgbClr val="000000">
                    <a:alpha val="100.00%"/>
                  </a:srgbClr>
                </a:solidFill>
                <a:latin typeface="Calibri"/>
              </a:rPr>
              <a:t><![CDATA[The Merarites (the rest of the Levites) received the following:From the tribe of Zebulun they received Jokneam, Kartah, Rimmono and Tabor, together with their pasturelan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Uzzi the father of Zerahiah,Zerahiah the father of Meraioth,]]></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from the tribe of Reuben across the Jordan east of Jericho they received Bezer in the wilderness, Jahzah,]]></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9 ]]></a:t>
            </a:r>
            <a:r>
              <a:rPr lang="en-US" b="1" sz="3000" spc="0" u="none">
                <a:solidFill>
                  <a:srgbClr val="000000">
                    <a:alpha val="100.00%"/>
                  </a:srgbClr>
                </a:solidFill>
                <a:latin typeface="Calibri"/>
              </a:rPr>
              <a:t><![CDATA[Kedemoth and Mephaath, together with their pasturelands;]]></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0 ]]></a:t>
            </a:r>
            <a:r>
              <a:rPr lang="en-US" b="1" sz="3000" spc="0" u="none">
                <a:solidFill>
                  <a:srgbClr val="000000">
                    <a:alpha val="100.00%"/>
                  </a:srgbClr>
                </a:solidFill>
                <a:latin typeface="Calibri"/>
              </a:rPr>
              <a:t><![CDATA[and from the tribe of Gad they received Ramoth in Gilead, Mahanaim,]]></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1 ]]></a:t>
            </a:r>
            <a:r>
              <a:rPr lang="en-US" b="1" sz="3000" spc="0" u="none">
                <a:solidFill>
                  <a:srgbClr val="000000">
                    <a:alpha val="100.00%"/>
                  </a:srgbClr>
                </a:solidFill>
                <a:latin typeface="Calibri"/>
              </a:rPr>
              <a:t><![CDATA[Heshbon and Jazer, together with their pasturelands.]]></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eraioth the father of Amariah,Amariah the father of Ahitub,]]></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2026-08-01T09:05:32Z</dcterms:created>
  <dcterms:modified xsi:type="dcterms:W3CDTF">2026-08-01T09:05:32Z</dcterms:modified>
  <dc:title>Bible.com.au: 1 Chronicles 6:1-81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