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062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5: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Bela son of Azaz, the son of Shema, the son of Joel.They settled in the area from Aroer to Nebo and Baal Me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o the east they occupied the land up to the edge of the desert that extends to the Euphrates River, because their livestock had increased in Gil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uring Saul’s reign they waged war against the Hagrites, who were defeated at their hands; they occupied the dwellings of the Hagrites throughout the entire region east of Gilead.Ga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Gadites lived next to them in Bashan, as far as Salek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oel was the chief, Shapham the second, then Janai and Shaphat, in Bash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ir relatives, by families, were:Michael, Meshullam, Sheba, Jorai, Jakan, Zia and Eber—seven in al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se were the sons of Abihail son of Huri, the son of Jaroah, the son of Gilead, the son of Michael, the son of Jeshishai, the son of Jahdo, the son of Buz.]]></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hi son of Abdiel, the son of Guni, was head of their fami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Gadites lived in Gilead, in Bashan and its outlying villages, and on all the pasturelands of Sharon as far as they extend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ll these were entered in the genealogical records during the reigns of Jotham king of Judah and Jeroboam king of Isr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eub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Reubenites, the Gadites and the half-tribe of Manasseh had 44,760 men ready for military service—able-bodied men who could handle shield and sword, who could use a bow, and who were trained for batt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waged war against the Hagrites, Jetur, Naphish and Nodab.]]></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were helped in fighting them, and God delivered the Hagrites and all their allies into their hands, because they cried out to him during the battle. He answered their prayers, because they trusted in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seized the livestock of the Hagrites—fifty thousand camels, two hundred fifty thousand sheep and two thousand donkeys. They also took one hundred thousand people capti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many others fell slain, because the battle was God’s. And they occupied the land until the exile.The Half-Tribe of Manasse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people of the half-tribe of Manasseh were numerous; they settled in the land from Bashan to Baal Hermon, that is, to Senir (Mount Herm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se were the heads of their families: Epher, Ishi, Eliel, Azriel, Jeremiah, Hodaviah and Jahdiel. They were brave warriors, famous men, and heads of their famili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they were unfaithful to the God of their ancestors and prostituted themselves to the gods of the peoples of the land, whom God had destroyed before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the God of Israel stirred up the spirit of Pul king of Assyria (that is, Tiglath-Pileser king of Assyria), who took the Reubenites, the Gadites and the half-tribe of Manasseh into exile. He took them to Halah, Habor, Hara and the river of Gozan, where they are to this d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sons of Reuben the firstborn of Israel (he was the firstborn, but when he defiled his father’s marriage bed, his rights as firstborn were given to the sons of Joseph son of Israel; so he could not be listed in the genealogical record in accordance with his birthrigh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ough Judah was the strongest of his brothers and a ruler came from him, the rights of the firstborn belonged to Josep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sons of Reuben the firstborn of Israel:Hanok, Pallu, Hezron and Karm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descendants of Joel:Shemaiah his son, Gog his son,Shimei his s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icah his son,Reaiah his son, Baal his s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Beerah his son, whom Tiglath-Pileser king of Assyria took into exile. Beerah was a leader of the Reubenit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ir relatives by clans, listed according to their genealogical records:Jeiel the chief, Zechariah,]]></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2026-08-24T16:45:49Z</dcterms:created>
  <dcterms:modified xsi:type="dcterms:W3CDTF">2026-08-24T16:45:49Z</dcterms:modified>
  <dc:title>Bible.com.au: 1 Chronicles 5:1-26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