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2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son of Azaz, the son of Shema, the son of Joel.They settled in the area from Aroer to Nebo and Baal M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east they occupied the land up to the edge of the desert that extends to the Euphrates River, because their livestock had increased in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Saul’s reign they waged war against the Hagrites, who were defeated at their hands; they occupied the dwellings of the Hagrites throughout the entire region east of Gilead.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dites lived next to them in Bashan, as far as Sale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was the chief, Shapham the second, then Janai and Shaphat, in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relatives, by families, were:Michael, Meshullam, Sheba, Jorai, Jakan, Zia and Eber—seven in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sons of Abihail son of Huri, the son of Jaroah, the son of Gilead, the son of Michael, the son of Jeshishai, the son of Jahdo, the son of B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son of Abdiel, the son of Guni, was head of their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adites lived in Gilead, in Bashan and its outlying villages, and on all the pasturelands of Sharon as far as they exte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entered in the genealogical records during the reigns of Jotham king of Judah and Jeroboam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ub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ubenites, the Gadites and the half-tribe of Manasseh had 44,760 men ready for military service—able-bodied men who could handle shield and sword, who could use a bow, and who were trained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aged war against the Hagrites, Jetur, Naphish and No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ere helped in fighting them, and God delivered the Hagrites and all their allies into their hands, because they cried out to him during the battle. He answered their prayers, because they truste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eized the livestock of the Hagrites—fifty thousand camels, two hundred fifty thousand sheep and two thousand donkeys. They also took one hundred thousand people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others fell slain, because the battle was God’s. And they occupied the land until the exile.The Half-Tribe of Manass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the half-tribe of Manasseh were numerous; they settled in the land from Bashan to Baal Hermon, that is, to Senir (Mount Her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heads of their families: Epher, Ishi, Eliel, Azriel, Jeremiah, Hodaviah and Jahdiel. They were brave warriors, famous men, and heads of their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were unfaithful to the God of their ancestors and prostituted themselves to the gods of the peoples of the land, whom God had destroyed befor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God of Israel stirred up the spirit of Pul king of Assyria (that is, Tiglath-Pileser king of Assyria), who took the Reubenites, the Gadites and the half-tribe of Manasseh into exile. He took them to Halah, Habor, Hara and the river of Gozan, where they are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Reuben the firstborn of Israel (he was the firstborn, but when he defiled his father’s marriage bed, his rights as firstborn were given to the sons of Joseph son of Israel; so he could not be listed in the genealogical record in accordance with his birth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Judah was the strongest of his brothers and a ruler came from him, the rights of the firstborn belonged to Josep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Reuben the firstborn of Israel:Hanok, Pallu, Hezron and K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oel:Shemaiah his son, Gog his son,Shimei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Reaiah his son, Baal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erah his son, whom Tiglath-Pileser king of Assyria took into exile. Beerah was a leader of the Reube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relatives by clans, listed according to their genealogical records:Jeiel the chief, Zechariah,]]></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2026-06-24T07:23:54Z</dcterms:created>
  <dcterms:modified xsi:type="dcterms:W3CDTF">2026-06-24T07:23:54Z</dcterms:modified>
  <dc:title>Bible.com.au: 1 Chronicles 5:1-26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