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32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shama, Eliada and Eliphelet—nine in a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were the sons of David, besides his sons by his concubines. And Tamar was their sister.The Kings of Jud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 son was Rehoboam,Abijah his son,Asa his son,Jehoshaphat his son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ram his son,Ahaziah his son,Joash his son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his son,Azariah his son,Jotham his s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z his son,Hezekiah his son,Manasseh his so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 his son,Josiah his s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osiah:Johanan the firstborn,Jehoiakim the second son,Zedekiah the third,Shallum the fou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ccessors of Jehoiakim:Jehoiachin his son,and Zedekiah.The Royal Line After the Exi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Jehoiachin the captive:Shealtiel his so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Davi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kiram, Pedaiah, Shenazzar, Jekamiah, Hoshama and Nedabi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Pedaiah:Zerubbabel and Shimei.The sons of Zerubbabel:Meshullam and Hananiah. Shelomith was their sis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five others: Hashubah, Ohel, Berekiah, Hasadiah and Jushab-He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Hananiah:Pelatiah and Jeshaiah, and the sons of Rephaiah, of Arnan, of Obadiah and of Shekani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Shekaniah:Shemaiah and his sons: Hattush, Igal, Bariah, Neariah and Shaphat—six in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Neariah:Elioenai, Hizkiah and Azrikam—three in a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oenai:Hodaviah, Eliashib, Pelaiah, Akkub, Johanan, Delaiah and Anani—seven in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sons of David born to him in Hebron:The firstborn was Amnon the son of Ahinoam of Jezreel;the second, Daniel the son of Abigail of Carmel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, Absalom the son of Maakah daughter of Talmai king of Geshur;the fourth, Adonijah the son of Haggi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fth, Shephatiah the son of Abital;and the sixth, Ithream, by his wife Eg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ix were born to David in Hebron, where he reigned seven years and six months.David reigned in Jerusalem thirty-three yea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children born to him there:Shammua, Shobab, Nathan and Solomon. These four were by Bathsheba daughter of Ammi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Ibhar, Elishua, Eliphele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gah, Nepheg, Japhi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2026-06-17T03:29:27Z</dcterms:created>
  <dcterms:modified xsi:type="dcterms:W3CDTF">2026-06-17T03:29:27Z</dcterms:modified>
  <dc:title>Bible.com.au: 1 Chronicles 3:1-24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