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for the fifth month, was the commander Shamhuth the Izrahite. There were 24,000 men in his divi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for the sixth month, was Ira the son of Ikkesh the Tekoite. There were 24,000 men in his divis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for the seventh month, was Helez the Pelonite, an Ephraimite. There were 24,000 men in his divi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for the eighth month, was Sibbekai the Hushathite, a Zerahite. There were 24,000 men in his divi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for the ninth month, was Abiezer the Anathothite, a Benjamite. There were 24,000 men in his divi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for the tenth month, was Maharai the Netophathite, a Zerahite. There were 24,000 men in his divi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for the eleventh month, was Benaiah the Pirathonite, an Ephraimite. There were 24,000 men in his di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for the twelfth month, was Heldai the Netophathite, from the family of Othniel. There were 24,000 men in his division.Leaders of the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eaders of the tribes of Israel:over the Reubenites: Eliezer son of Zikri;over the Simeonites: Shephatiah son of Maak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ver Levi: Hashabiah son of Kemuel;over Aaron: Zad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rmy Divis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ver Judah: Elihu, a brother of David;over Issachar: Omri son of Mich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ver Zebulun: Ishmaiah son of Obadiah;over Naphtali: Jerimoth son of Azri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ver the Ephraimites: Hoshea son of Azaziah;over half the tribe of Manasseh: Joel son of Peda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ver the half-tribe of Manasseh in Gilead: Iddo son of Zechariah;over Benjamin: Jaasiel son of Abn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ver Dan: Azarel son of Jeroham.These were the leaders of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did not take the number of the men twenty years old or less, because the Lord had promised to make Israel as numerous as the stars in the sk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son of Zeruiah began to count the men but did not finish. God’s wrath came on Israel on account of this numbering, and the number was not entered in the book of the annals of King David.The King’s Overse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zmaveth son of Adiel was in charge of the royal storehouses.Jonathan son of Uzziah was in charge of the storehouses in the outlying districts, in the towns, the villages and the watchtow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zri son of Kelub was in charge of the workers who farmed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imei the Ramathite was in charge of the vineyards.Zabdi the Shiphmite was in charge of the produce of the vineyards for the wine va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list of the Israelites—heads of families, commanders of thousands and commanders of hundreds, and their officers, who served the king in all that concerned the army divisions that were on duty month by month throughout the year. Each division consisted of 24,000 m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al-Hanan the Gederite was in charge of the olive and sycamore-fig trees in the western foothills.Joash was in charge of the supplies of olive o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hitrai the Sharonite was in charge of the herds grazing in Sharon.Shaphat son of Adlai was in charge of the herds in the valle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bil the Ishmaelite was in charge of the camels.Jehdeiah the Meronothite was in charge of the donke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ziz the Hagrite was in charge of the flocks.All these were the officials in charge of King David’s proper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nathan, David’s uncle, was a counselor, a man of insight and a scribe.Jehiel son of Hakmoni took care of the king’s s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hithophel was the king’s counselor.Hushai the Arkite was the king’s confida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hithophel was succeeded by Jehoiada son of Benaiah and by Abiathar.)Joab was the commander of the royal arm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charge of the first division, for the first month, was Jashobeam son of Zabdiel. There were 24,000 men in his di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a descendant of Perez and chief of all the army officers for the first mo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charge of the division for the second month was Dodai the Ahohite; Mikloth was the leader of his division. There were 24,000 men in his divi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army commander, for the third month, was Benaiah son of Jehoiada the priest. He was chief and there were 24,000 men in his divi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was the Benaiah who was a mighty warrior among the Thirty and was over the Thirty. His son Ammizabad was in charge of his divi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for the fourth month, was Asahel the brother of Joab; his son Zebadiah was his successor. There were 24,000 men in his division.]]></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2026-06-09T23:15:56Z</dcterms:created>
  <dcterms:modified xsi:type="dcterms:W3CDTF">2026-06-09T23:15:56Z</dcterms:modified>
  <dc:title>Bible.com.au: 1 Chronicles 27:1-34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