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415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6: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l these were descendants of Obed-Edom; they and their sons and their relatives were capable men with the strength to do the work—descendants of Obed-Edom, 62 in al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eshelemiah had sons and relatives, who were able men—18 in al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osah the Merarite had sons:Shimri the first (although he was not the firstborn, his father had appointed him the fir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ilkiah the second, Tabaliah the thirdand Zechariah the fourth.The sons and relatives of Hosah were 13 in a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se divisions of the gatekeepers, through their leaders, had duties for ministering in the temple of the Lord, just as their relatives ha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ots were cast for each gate, according to their families, young and old alik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t for the East Gate fell to Shelemiah.Then lots were cast for his son Zechariah, a wise counselor, and the lot for the North Gate fell to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t for the South Gate fell to Obed-Edom, and the lot for the storehouse fell to his s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ts for the West Gate and the Shalleketh Gate on the upper road fell to Shuppim and Hosah.Guard was alongside of gua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 were six Levites a day on the east,four a day on the north,four a day on the southand two at a time at the storehou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Gatekeep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s for the court to the west, there were four at the road and two at the court itself.]]></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se were the divisions of the gatekeepers who were descendants of Korah and Merari.The Treasurers and Other Official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ir fellow Levites were in charge of the treasuries of the house of God and the treasuries for the dedicated thing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descendants of Ladan, who were Gershonites through Ladan and who were heads of families belonging to Ladan the Gershonite, were Jehiel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sons of Jehieli, Zetham and his brother Joel. They were in charge of the treasuries of the temple of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rom the Amramites, the Izharites, the Hebronites and the Uzzielit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hubael, a descendant of Gershom son of Moses, was the official in charge of the treasuri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is relatives through Eliezer: Rehabiah his son, Jeshaiah his son, Joram his son, Zikri his son and Shelomith his s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helomith and his relatives were in charge of all the treasuries for the things dedicated by King David, by the heads of families who were the commanders of thousands and commanders of hundreds, and by the other army commande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me of the plunder taken in battle they dedicated for the repair of the temple of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divisions of the gatekeepers:From the Korahites:Meshelemiah son of Kore, one of the sons of Asap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everything dedicated by Samuel the seer and by Saul son of Kish, Abner son of Ner and Joab son of Zeruiah, and all the other dedicated things were in the care of Shelomith and his relativ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rom the Izharites:Kenaniah and his sons were assigned duties away from the temple, as officials and judges over Isra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rom the Hebronites:Hashabiah and his relatives—seventeen hundred able men—were responsible in Israel west of the Jordan for all the work of the Lord and for the king’s servic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s for the Hebronites, Jeriah was their chief according to the genealogical records of their families.(In the fortieth year of David’s reign a search was made in the records, and capable men among the Hebronites were found at Jazer in Gilea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eriah had twenty-seven hundred relatives, who were able men and heads of families, and King David put them in charge of the Reubenites, the Gadites and the half-tribe of Manasseh for every matter pertaining to God and for the affairs of the ki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eshelemiah had sons:Zechariah the firstborn, Jediael the second,Zebadiah the third, Jathniel the four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lam the fifth, Jehohanan the sixthand Eliehoenai the seven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bed-Edom also had sons:Shemaiah the firstborn, Jehozabad the second,Joah the third, Sakar the fourth,Nethanel the fif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mmiel the sixth,Issachar the seventh and Peullethai the eighth.(For God had blessed Obed-Edo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bed-Edom’s son Shemaiah also had sons, who were leaders in their father’s family because they were very capable 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sons of Shemaiah:Othni, Rephael, Obed and Elzabad;his relatives Elihu and Semakiah were also able men.]]></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2026-06-14T08:21:37Z</dcterms:created>
  <dcterms:modified xsi:type="dcterms:W3CDTF">2026-06-14T08:21:37Z</dcterms:modified>
  <dc:title>Bible.com.au: 1 Chronicles 26:1-32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