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38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usic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ogether with the commanders of the army, set apart some of the sons of Asaph, Heman and Jeduthun for the ministry of prophesying, accompanied by harps, lyres and cymbals. Here is the list of the men who performed this ser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e sons of Asaph:Zakkur, Joseph, Nethaniah and Asarelah. The sons of Asaph were under the supervision of Asaph, who prophesied under the king’s supervis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for Jeduthun, from his sons:Gedaliah, Zeri, Jeshaiah, Shimei, Hashabiah and Mattithiah, six in all, under the supervision of their father Jeduthun, who prophesied, using the harp in thanking and praising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Heman, from his sons:Bukkiah, Mattaniah, Uzziel, Shubael and Jerimoth; Hananiah, Hanani, Eliathah, Giddalti and Romamti-Ezer; Joshbekashah, Mallothi, Hothir and Mahazi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sons of Heman the king’s seer. They were given him through the promises of God to exalt him. God gave Heman fourteen sons and three daugh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men were under the supervision of their father for the music of the temple of the Lord, with cymbals, lyres and harps, for the ministry at the house of God.Asaph, Jeduthun and Heman were under the supervision of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ong with their relatives—all of them trained and skilled in music for the Lord—they numbered 28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ng and old alike, teacher as well as student, cast lots for their du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rst lot, which was for Asaph, fell to Joseph, his sons and relatives 12the second to Gedaliah,him and his relatives and sons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kkur,his sons and relatives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is sons and relatives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is sons and relatives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is sons and relatives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arelah, his sons and relatives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his sons and relatives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is sons and relatives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is sons and relatives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l, his sons and relatives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his sons and relatives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rteenth to Shubael,his sons and relatives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urteenth to Mattithiah,his sons and relatives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ifteenth to Jerimoth,his sons and relatives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ixteenth to Hananiah,his sons and relatives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venteenth to Joshbekashah,his sons and relatives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ighteenth to Hanani,his sons and relatives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ineteenth to Mallothi,his sons and relatives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entieth to Eliathah,his sons and relatives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wenty-first to Hothir,his sons and relatives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wenty-second to Giddalti,his sons and relatives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wenty-third to Mahazioth,his sons and relatives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wenty-fourth to Romamti-Ezer,his sons and relatives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2026-10-05T16:26:32Z</dcterms:created>
  <dcterms:modified xsi:type="dcterms:W3CDTF">2026-10-05T16:26:32Z</dcterms:modified>
  <dc:title>Bible.com.au: 1 Chronicles 25:1-31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