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085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ng and old alike, teacher as well as student, cast lots for their dut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first lot, which was for Asaph, fell to Joseph,his sons and relatives 12the second to Gedaliah,him and his relatives and sons 1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hird to Zakkur,his sons and relatives 1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urth to Izri,his sons and relatives 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ifth to Nethaniah,his sons and relatives 1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ixth to Bukkiah,his sons and relatives 1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venth to Jesarelah,his sons and relatives 1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eighth to Jeshaiah,his sons and relatives 1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inth to Mattaniah,his sons and relatives 12]]></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enth to Shimei,his sons and relatives 1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usicia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leventh to Azarel,his sons and relatives 1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welfth to Hashabiah,his sons and relatives 1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hirteenth to Shubael,his sons and relatives 12]]></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ourteenth to Mattithiah,his sons and relatives 12]]></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ifteenth to Jerimoth,his sons and relatives 12]]></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ixteenth to Hananiah,his sons and relatives 12]]></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eventeenth to Joshbekashah,his sons and relatives 12]]></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eighteenth to Hanani,his sons and relatives 12]]></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ineteenth to Mallothi,his sons and relatives 12]]></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wentieth to Eliathah,his sons and relatives 1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together with the commanders of the army, set apart some of the sons of Asaph, Heman and Jeduthun for the ministry of prophesying, accompanied by harps, lyres and cymbals. Here is the list of the men who performed this servi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twenty-first to Hothir,his sons and relatives 12]]></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wenty-second to Giddalti,his sons and relatives 12]]></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twenty-third to Mahazioth,his sons and relatives 12]]></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twenty-fourth to Romamti-Ezer,his sons and relatives 12.]]></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rom the sons of Asaph:Zakkur, Joseph, Nethaniah and Asarelah. The sons of Asaph were under the supervision of Asaph, who prophesied under the king’s supervis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for Jeduthun, from his sons:Gedaliah, Zeri, Jeshaiah, Shimei, Hashabiah and Mattithiah, six in all, under the supervision of their father Jeduthun, who prophesied, using the harp in thanking and praising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for Heman, from his sons:Bukkiah, Mattaniah, Uzziel, Shubael and Jerimoth; Hananiah, Hanani, Eliathah, Giddalti and Romamti-Ezer; Joshbekashah, Mallothi, Hothir and Mahazi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were sons of Heman the king’s seer. They were given him through the promises of God to exalt him. God gave Heman fourteen sons and three daugh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se men were under the supervision of their father for the music of the temple of the Lord, with cymbals, lyres and harps, for the ministry at the house of God.Asaph, Jeduthun and Heman were under the supervision of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ong with their relatives—all of them trained and skilled in music for the Lord—they numbered 288.]]></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2026-06-12T19:24:38Z</dcterms:created>
  <dcterms:modified xsi:type="dcterms:W3CDTF">2026-06-12T19:24:38Z</dcterms:modified>
  <dc:title>Bible.com.au: 1 Chronicles 25:1-31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