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3122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5: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ng and old alike, teacher as well as student, cast lots for their dut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first lot, which was for Asaph, fell to Joseph,his sons and relatives 12the second to Gedaliah,him and his relatives and sons 12]]></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third to Zakkur,his sons and relatives 12]]></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fourth to Izri,his sons and relatives 12]]></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fifth to Nethaniah,his sons and relatives 12]]></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ixth to Bukkiah,his sons and relatives 12]]></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eventh to Jesarelah,his sons and relatives 12]]></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eighth to Jeshaiah,his sons and relatives 12]]></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ninth to Mattaniah,his sons and relatives 12]]></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tenth to Shimei,his sons and relatives 12]]></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Musicia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eleventh to Azarel,his sons and relatives 12]]></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twelfth to Hashabiah,his sons and relatives 12]]></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thirteenth to Shubael,his sons and relatives 12]]></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fourteenth to Mattithiah,his sons and relatives 12]]></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fifteenth to Jerimoth,his sons and relatives 12]]></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sixteenth to Hananiah,his sons and relatives 12]]></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seventeenth to Joshbekashah,his sons and relatives 12]]></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eighteenth to Hanani,his sons and relatives 12]]></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nineteenth to Mallothi,his sons and relatives 12]]></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twentieth to Eliathah,his sons and relatives 12]]></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together with the commanders of the army, set apart some of the sons of Asaph, Heman and Jeduthun for the ministry of prophesying, accompanied by harps, lyres and cymbals. Here is the list of the men who performed this servi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twenty-first to Hothir,his sons and relatives 12]]></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twenty-second to Giddalti,his sons and relatives 12]]></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twenty-third to Mahazioth,his sons and relatives 12]]></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twenty-fourth to Romamti-Ezer,his sons and relatives 12.]]></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rom the sons of Asaph:Zakkur, Joseph, Nethaniah and Asarelah. The sons of Asaph were under the supervision of Asaph, who prophesied under the king’s supervis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s for Jeduthun, from his sons:Gedaliah, Zeri, Jeshaiah, Shimei, Hashabiah and Mattithiah, six in all, under the supervision of their father Jeduthun, who prophesied, using the harp in thanking and praising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for Heman, from his sons:Bukkiah, Mattaniah, Uzziel, Shubael and Jerimoth; Hananiah, Hanani, Eliathah, Giddalti and Romamti-Ezer; Joshbekashah, Mallothi, Hothir and Mahazio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l these were sons of Heman the king’s seer. They were given him through the promises of God to exalt him. God gave Heman fourteen sons and three daught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l these men were under the supervision of their father for the music of the temple of the Lord, with cymbals, lyres and harps, for the ministry at the house of God.Asaph, Jeduthun and Heman were under the supervision of the k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ong with their relatives—all of them trained and skilled in music for the Lord—they numbered 288.]]></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2026-06-12T20:25:30Z</dcterms:created>
  <dcterms:modified xsi:type="dcterms:W3CDTF">2026-06-12T20:25:30Z</dcterms:modified>
  <dc:title>Bible.com.au: 1 Chronicles 25:1-31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