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third to Harim,the fourth to Seor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fth to Malkijah,the sixth to Mijam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to Hakkoz,the eighth to Ab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inth to Jeshua,the tenth to Shekani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eleventh to Eliashib,the twelfth to Jak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hirteenth to Huppah,the fourteenth to Jeshebe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fteenth to Bilgah,the sixteenth to Im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eventeenth to Hezir,the eighteenth to Happizzez,]]></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eteenth to Pethahiah,the twentieth to Jehezk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wenty-first to Jakin,the twenty-second to Gamu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ivisions of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wenty-third to Delaiahand the twenty-fourth to Maaz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was their appointed order of ministering when they entered the temple of the Lord, according to the regulations prescribed for them by their ancestor Aaron, as the Lord, the God of Israel, had commanded him.The Rest of the Lev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for the rest of the descendants of Levi:From the sons of Amram: Shubael;from the sons of Shubael: Jehde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s for Rehabiah, from his sons, Ishiah was the fir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Izharites: Shelomoth;from the sons of Shelomoth: Jah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ons of Hebron:Jeriah the first, Amariah the second, Jahaziel the third and Jekameam the four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on of Uzziel: Micah;from the sons of Micah: Shami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rother of Micah: Ishiah;from the sons of Ishiah: Zechar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ons of Merari: Mahli and Mushi.The son of Jaaziah: Ben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sons of Merari:from Jaaziah: Beno, Shoham, Zakkur and Ib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were the divisions of the descendants of Aaron:The sons of Aaron were Nadab, Abihu, Eleazar and Ithama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Mahli: Eleazar, who had no s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Kish: the son of Kish: Jerahme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sons of Mushi: Mahli, Eder and Jerimoth.These were the Levites, according to their famil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y also cast lots, just as their relatives the descendants of Aaron did, in the presence of King David and of Zadok, Ahimelek, and the heads of families of the priests and of the Levites. The families of the oldest brother were treated the same as those of the younges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before their father did, and they had no sons; so Eleazar and Ithamar served as the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he help of Zadok a descendant of Eleazar and Ahimelek a descendant of Ithamar, David separated them into divisions for their appointed order of ministe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 larger number of leaders were found among Eleazar’s descendants than among Ithamar’s, and they were divided accordingly: sixteen heads of families from Eleazar’s descendants and eight heads of families from Ithamar’s descenda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divided them impartially by casting lots, for there were officials of the sanctuary and officials of God among the descendants of both Eleazar and Ith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cribe Shemaiah son of Nethanel, a Levite, recorded their names in the presence of the king and of the officials: Zadok the priest, Ahimelek son of Abiathar and the heads of families of the priests and of the Levites—one family being taken from Eleazar and then one from Ith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irst lot fell to Jehoiarib,the second to Jedaiah,]]></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2026-06-02T18:28:35Z</dcterms:created>
  <dcterms:modified xsi:type="dcterms:W3CDTF">2026-06-02T18:28:35Z</dcterms:modified>
  <dc:title>Bible.com.au: 1 Chronicles 24:1-31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