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31858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hronicles 18: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avid’s Victori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course of time, David defeated the Philistines and subdued them, and he took Gath and its surrounding villages from the control of the Philistin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David also defeated the Moabites, and they became subject to him and brought him tribut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Moreover, David defeated Hadadezer king of Zobah, in the vicinity of Hamath, when he went to set up his monument at the Euphrates Riv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David captured a thousand of his chariots, seven thousand charioteers and twenty thousand foot soldiers. He hamstrung all but a hundred of the chariot hors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en the Arameans of Damascus came to help Hadadezer king of Zobah, David struck down twenty-two thousand of the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e put garrisons in the Aramean kingdom of Damascus, and the Arameans became subject to him and brought him tribute. The Lord gave David victory wherever he wen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David took the gold shields carried by the officers of Hadadezer and brought them to Jerusal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rom Tebah and Kun, towns that belonged to Hadadezer, David took a great quantity of bronze, which Solomon used to make the bronze Sea, the pillars and various bronze articl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en Tou king of Hamath heard that David had defeated the entire army of Hadadezer king of Zoba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he sent his son Hadoram to King David to greet him and congratulate him on his victory in battle over Hadadezer, who had been at war with Tou. Hadoram brought all kinds of articles of gold, of silver and of bronz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King David dedicated these articles to the Lord, as he had done with the silver and gold he had taken from all these nations: Edom and Moab, the Ammonites and the Philistines, and Amalek.]]></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bishai son of Zeruiah struck down eighteen thousand Edomites in the Valley of Sal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He put garrisons in Edom, and all the Edomites became subject to David. The Lord gave David victory wherever he went.David’s Official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David reigned over all Israel, doing what was just and right for all his peopl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Joab son of Zeruiah was over the army;Jehoshaphat son of Ahilud was record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Zadok son of Ahitub and Ahimelek son of Abiathar were priests;Shavsha was secretar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enaiah son of Jehoiada was over the Kerethites and Pelethites;and David’s sons were chief officials at the king’s sid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3">
  <a:themeElements>
    <a:clrScheme name="Theme1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2026-09-25T02:11:56Z</dcterms:created>
  <dcterms:modified xsi:type="dcterms:W3CDTF">2026-09-25T02:11:56Z</dcterms:modified>
  <dc:title>Bible.com.au: 1 Chronicles 18:1-17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