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praise to the Lord, proclaim his name;make known among the nations what he has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to him, sing praise to him;tell of all his wonderful ac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lory in his holy name;let the hearts of those who seek the Lord rejo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to the Lord and his strength;seek his face alw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e wonders he has done,his miracles, and the judgments he pronounc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is servants, the descendants of Israel,his chosen ones, the children of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his judgments are in all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members his covenant forever,the promise he made, for a thousand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venant he made with Abraham,the oath he swore to Isaa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onfirmed it to Jacob as a decree,to Israel as an everlasting coven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istering Before the A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you I will give the land of Canaanas the portion you will inhe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were but few in number,few indeed, and strangers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andered from nation to nation,from one kingdom to an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lowed no one to oppress them;for their sake he rebuked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touch my anointed ones;do my prophets no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to the Lord, all the earth;proclaim his salvation day after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nations,his marvelous deeds among all peop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great is the Lord and most worthy of praise;he is to be feared above all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nations are idols,but the Lord made the heav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plendor and majesty are before him;strength and joy are in his dwelling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brought the ark of God and set it inside the tent that David had pitched for it, and they presented burnt offerings and fellowship offerings before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cribe to the Lord, all you families of nations,ascribe to the Lord glory and streng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cribe to the Lord the glory due his name;bring an offering and come before him.Worship the Lord in the splendor of his hol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emble before him, all the earth!The world is firmly established; it cannot be mo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rejoice, let the earth be glad;let them say among the nations, “The Lord reig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resound, and all that is in it;let the fields be jubilant, and everything in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et the trees of the forest sing,let them sing for joy before the Lord,for he comes to judge th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ive thanks to the Lord, for he is good;his love endures for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ry out, “Save us, God our Savior;gather us and deliver us from the nations,that we may give thanks to your holy name,and glory in your pra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raise be to the Lord, the God of Israel,from everlasting to everlasting.Then all the people said “Amen” and “Praise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left Asaph and his associates before the ark of the covenant of the Lord to minister there regularly, according to each day’s require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David had finished sacrificing the burnt offerings and fellowship offerings, he blessed the people in the name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lso left Obed-Edom and his sixty-eight associates to minister with them. Obed-Edom son of Jeduthun, and also Hosah, were gatekeep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left Zadok the priest and his fellow priests before the tabernacle of the Lord at the high place in Gibe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present burnt offerings to the Lord on the altar of burnt offering regularly, morning and evening, in accordance with everything written in the Law of the Lord, which he had given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ith them were Heman and Jeduthun and the rest of those chosen and designated by name to give thanks to the Lord, “for his love endures fore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man and Jeduthun were responsible for the sounding of the trumpets and cymbals and for the playing of the other instruments for sacred song. The sons of Jeduthun were stationed at the gat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ll the people left, each for their own home, and David returned home to bless his fami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gave a loaf of bread, a cake of dates and a cake of raisins to each Israelite man and wo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ppointed some of the Levites to minister before the ark of the Lord, to extol, thank, and praise the Lord, the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was the chief, and next to him in rank were Zechariah, then Jaaziel, Shemiramoth, Jehiel, Mattithiah, Eliab, Benaiah, Obed-Edom and Jeiel. They were to play the lyres and harps, Asaph was to sound the cymb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naiah and Jahaziel the priests were to blow the trumpets regularly before the ark of the covenant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day David first appointed Asaph and his associates to give praise to the Lord in this manner:]]></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2026-07-22T09:28:38Z</dcterms:created>
  <dcterms:modified xsi:type="dcterms:W3CDTF">2026-07-22T09:28:38Z</dcterms:modified>
  <dc:title>Bible.com.au: 1 Chronicles 16:1-43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