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01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descendants of Elizaphan,Shemaiah the leader and 200 relat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descendants of Hebron,Eliel the leader and 80 relat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descendants of Uzziel,Amminadab the leader and 112 relat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summoned Zadok and Abiathar the priests, and Uriel, Asaiah, Joel, Shemaiah, Eliel and Amminadab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o them, “You are the heads of the Levitical families; you and your fellow Levites are to consecrate yourselves and bring up the ark of the Lord, the God of Israel, to the place I have prepared fo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because you, the Levites, did not bring it up the first time that the Lord our God broke out in anger against us. We did not inquire of him about how to do it in the prescribed 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riests and Levites consecrated themselves in order to bring up the ark of the Lord, the God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evites carried the ark of God with the poles on their shoulders, as Moses had commanded in accordance with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told the leaders of the Levites to appoint their fellow Levites as musicians to make a joyful sound with musical instruments: lyres, harps and cymba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Levites appointed Heman son of Joel; from his relatives, Asaph son of Berekiah; and from their relatives the Merarites, Ethan son of Kusha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Brought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ith them their relatives next in rank: Zechariah, Jaaziel, Shemiramoth, Jehiel, Unni, Eliab, Benaiah, Maaseiah, Mattithiah, Eliphelehu, Mikneiah, Obed-Edom and Jeiel, the gatekeep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usicians Heman, Asaph and Ethan were to sound the bronze cymb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Zechariah, Jaaziel, Shemiramoth, Jehiel, Unni, Eliab, Maaseiah and Benaiah were to play the lyres according to alam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attithiah, Eliphelehu, Mikneiah, Obed-Edom, Jeiel and Azaziah were to play the harps, directing according to shemini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enaniah the head Levite was in charge of the singing; that was his responsibility because he was skillful a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rekiah and Elkanah were to be doorkeepers for the a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baniah, Joshaphat, Nethanel, Amasai, Zechariah, Benaiah and Eliezer the priests were to blow trumpets before the ark of God. Obed-Edom and Jehiah were also to be doorkeepers for the ar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and the elders of Israel and the commanders of units of a thousand went to bring up the ark of the covenant of the Lord from the house of Obed-Edom, with rejoic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God had helped the Levites who were carrying the ark of the covenant of the Lord, seven bulls and seven rams were sacrific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David was clothed in a robe of fine linen, as were all the Levites who were carrying the ark, and as were the musicians, and Kenaniah, who was in charge of the singing of the choirs. David also wore a linen eph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David had constructed buildings for himself in the City of David, he prepared a place for the ark of God and pitched a tent for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ll Israel brought up the ark of the covenant of the Lord with shouts, with the sounding of rams’ horns and trumpets, and of cymbals, and the playing of lyres and harp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ark of the covenant of the Lord was entering the City of David, Michal daughter of Saul watched from a window. And when she saw King David dancing and celebrating, she despised him in her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said, “No one but the Levites may carry the ark of God, because the Lord chose them to carry the ark of the Lord and to minister before him for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ssembled all Israel in Jerusalem to bring up the ark of the Lord to the place he had prepared for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alled together the descendants of Aaron and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descendants of Kohath,Uriel the leader and 120 relat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descendants of Merari,Asaiah the leader and 220 relat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descendants of Gershon,Joel the leader and 130 relative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2026-06-17T02:38:12Z</dcterms:created>
  <dcterms:modified xsi:type="dcterms:W3CDTF">2026-06-17T02:38:12Z</dcterms:modified>
  <dc:title>Bible.com.au: 1 Chronicles 15:1-29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