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367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2: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rriors Join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were the men who came to David at Ziklag, while he was banished from the presence of Saul son of Kish (they were among the warriors who helped him in batt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were armed with bows and were able to shoot arrows or to sling stones right-handed or left-handed; they were relatives of Saul from the tribe of Benjam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hiezer their chief and Joash the sons of Shemaah the Gibeathite; Jeziel and Pelet the sons of Azmaveth; Berakah, Jehu the Anathothi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shmaiah the Gibeonite, a mighty warrior among the Thirty, who was a leader of the Thirty; Jeremiah, Jahaziel, Johanan, Jozabad the Gederathi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luzai, Jerimoth, Bealiah, Shemariah and Shephatiah the Haruphi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lkanah, Ishiah, Azarel, Joezer and Jashobeam the Korahit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Joelah and Zebadiah the sons of Jeroham from Ged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me Gadites defected to David at his stronghold in the wilderness. They were brave warriors, ready for battle and able to handle the shield and spear. Their faces were the faces of lions, and they were as swift as gazelles in the mountai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zer was the chief,Obadiah the second in command, Eliab the thi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ishmannah the fourth, Jeremiah the fif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ttai the sixth, Eliel the seven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hanan the eighth, Elzabad the nin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remiah the tenth and Makbannai the eleven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Gadites were army commanders; the least was a match for a hundred, and the greatest for a thous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t was they who crossed the Jordan in the first month when it was overflowing all its banks, and they put to flight everyone living in the valleys, to the east and to the we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ther Benjamites and some men from Judah also came to David in his strongho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avid went out to meet them and said to them, “If you have come to me in peace to help me, I am ready for you to join me. But if you have come to betray me to my enemies when my hands are free from violence, may the God of our ancestors see it and judge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Spirit came on Amasai, chief of the Thirty, and he said:“We are yours, David!We are with you, son of Jesse!Success, success to you,and success to those who help you,for your God will help you.”So David received them and made them leaders of his raiding ban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me of the tribe of Manasseh defected to David when he went with the Philistines to fight against Saul. (He and his men did not help the Philistines because, after consultation, their rulers sent him away. They said, “It will cost us our heads if he deserts to his master Sau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David went to Ziklag, these were the men of Manasseh who defected to him: Adnah, Jozabad, Jediael, Michael, Jozabad, Elihu and Zillethai, leaders of units of a thousand in Manasse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helped David against raiding bands, for all of them were brave warriors, and they were commanders in his arm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ay after day men came to help David, until he had a great army, like the army of God.Others Join David at Hebr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se are the numbers of the men armed for battle who came to David at Hebron to turn Saul’s kingdom over to him, as the Lord had sa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rom Judah, carrying shield and spear—6,800 armed for batt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rom Simeon, warriors ready for battle—7,10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rom Levi—4,60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ncluding Jehoiada, leader of the family of Aaron, with 3,700 m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Zadok, a brave young warrior, with 22 officers from his famil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rom Benjamin, Saul’s tribe—3,000, most of whom had remained loyal to Saul’s house until th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rom Ephraim, brave warriors, famous in their own clans—20,80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rom half the tribe of Manasseh, designated by name to come and make David king—18,00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rom Issachar, men who understood the times and knew what Israel should do—200 chiefs, with all their relatives under their comma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from Zebulun, experienced soldiers prepared for battle with every type of weapon, to help David with undivided loyalty—50,00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rom Naphtali—1,000 officers, together with 37,000 men carrying shields and spear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from Dan, ready for battle—28,60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from Asher, experienced soldiers prepared for battle—40,00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from east of the Jordan, from Reuben, Gad and the half-tribe of Manasseh, armed with every type of weapon—120,00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ll these were fighting men who volunteered to serve in the ranks. They came to Hebron fully determined to make David king over all Israel. All the rest of the Israelites were also of one mind to make David ki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men spent three days there with David, eating and drinking, for their families had supplied provisions for the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lso, their neighbors from as far away as Issachar, Zebulun and Naphtali came bringing food on donkeys, camels, mules and oxen. There were plentiful supplies of flour, fig cakes, raisin cakes, wine, olive oil, cattle and sheep, for there was joy in Israe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2026-10-20T18:21:01Z</dcterms:created>
  <dcterms:modified xsi:type="dcterms:W3CDTF">2026-10-20T18:21:01Z</dcterms:modified>
  <dc:title>Bible.com.au: 1 Chronicles 12:1-40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