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2: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Gadites defected to David at his stronghold in the wilderness. They were brave warriors, ready for battle and able to handle the shield and spear. Their faces were the faces of lions, and they were as swift as gazelles in the mounta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zer was the chief,Obadiah the second in command, Eliab the thi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shmannah the fourth, Jeremiah the fif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tai the sixth, Eliel the seven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an the eighth, Elzabad the ni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emiah the tenth and Makbannai the eleve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Gadites were army commanders; the least was a match for a hundred, and the greatest for a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they who crossed the Jordan in the first month when it was overflowing all its banks, and they put to flight everyone living in the valleys, to the east and to the w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 Benjamites and some men from Judah also came to David in his strongh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went out to meet them and said to them, “If you have come to me in peace to help me, I am ready for you to join me. But if you have come to betray me to my enemies when my hands are free from violence, may the God of our ancestors see it and judge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riors Join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pirit came on Amasai, chief of the Thirty, and he said:“We are yours, David!We are with you, son of Jesse!Success, success to you,and success to those who help you,for your God will help you.”So David received them and made them leaders of his raiding b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tribe of Manasseh defected to David when he went with the Philistines to fight against Saul. (He and his men did not help the Philistines because, after consultation, their rulers sent him away. They said, “It will cost us our heads if he deserts to his master S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David went to Ziklag, these were the men of Manasseh who defected to him: Adnah, Jozabad, Jediael, Michael, Jozabad, Elihu and Zillethai, leaders of units of a thousand in Manass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elped David against raiding bands, for all of them were brave warriors, and they were commanders in his arm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y after day men came to help David, until he had a great army, like the army of God.Others Join David at Hebr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are the numbers of the men armed for battle who came to David at Hebron to turn Saul’s kingdom over to him, as the Lord ha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Judah, carrying shield and spear—6,800 armed for b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Simeon, warriors ready for battle—7,10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Levi—4,60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cluding Jehoiada, leader of the family of Aaron, with 3,700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were the men who came to David at Ziklag, while he was banished from the presence of Saul son of Kish (they were among the warriors who helped him in b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adok, a brave young warrior, with 22 officers from his fami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Benjamin, Saul’s tribe—3,000, most of whom had remained loyal to Saul’s house until th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Ephraim, brave warriors, famous in their own clans—20,80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half the tribe of Manasseh, designated by name to come and make David king—18,00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Issachar, men who understood the times and knew what Israel should do—200 chiefs, with all their relatives under their comm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Zebulun, experienced soldiers prepared for battle with every type of weapon, to help David with undivided loyalty—50,00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Naphtali—1,000 officers, together with 37,000 men carrying shields and spea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Dan, ready for battle—28,60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Asher, experienced soldiers prepared for battle—40,00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from east of the Jordan, from Reuben, Gad and the half-tribe of Manasseh, armed with every type of weapon—120,0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rmed with bows and were able to shoot arrows or to sling stones right-handed or left-handed; they were relatives of Saul from the tribe of Benjam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l these were fighting men who volunteered to serve in the ranks.They came to Hebron fully determined to make David king over all Israel. All the rest of the Israelites were also of one mind to make David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men spent three days there with David, eating and drinking, for their families had supplied provisions for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so, their neighbors from as far away as Issachar, Zebulun and Naphtali came bringing food on donkeys, camels, mules and oxen. There were plentiful supplies of flour, fig cakes, raisin cakes, wine, olive oil, cattle and sheep, for there was joy in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iezer their chief and Joash the sons of Shemaah the Gibeathite;Jeziel and Pelet the sons of Azmaveth;Berakah, Jehu the Anathoth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shmaiah the Gibeonite, a mighty warrior among the Thirty, who was a leader of the Thirty;Jeremiah, Jahaziel, Johanan, Jozabad the Gederath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uzai, Jerimoth, Bealiah, Shemariah and Shephatiah the Haruph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kanah, Ishiah, Azarel, Joezer and Jashobeam the Korah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elah and Zebadiah the sons of Jeroham from Gedor.]]></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2026-06-24T14:30:40Z</dcterms:created>
  <dcterms:modified xsi:type="dcterms:W3CDTF">2026-06-24T14:30:40Z</dcterms:modified>
  <dc:title>Bible.com.au: 1 Chronicles 12:1-40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