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18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0: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Takes His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fought against Israel; the Israelites fled before them, and many fell dead on Mount Gilbo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hilistines were in hot pursuit of Saul and his sons, and they killed his sons Jonathan, Abinadab and Malki-Shu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ighting grew fierce around Saul, and when the archers overtook him, they wounde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ul said to his armor-bearer, “Draw your sword and run me through, or these uncircumcised fellows will come and abuse me.”But his armor-bearer was terrified and would not do it; so Saul took his own sword and fell on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armor-bearer saw that Saul was dead, he too fell on his sword and d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Saul and his three sons died, and all his house died 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all the Israelites in the valley saw that the army had fled and that Saul and his sons had died, they abandoned their towns and fled. And the Philistines came and occupi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next day, when the Philistines came to strip the dead, they found Saul and his sons fallen on Mount Gilb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tripped him and took his head and his armor, and sent messengers throughout the land of the Philistines to proclaim the news among their idols and their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put his armor in the temple of their gods and hung up his head in the temple of Dag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all the inhabitants of Jabesh Gilead heard what the Philistines had done to S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ir valiant men went and took the bodies of Saul and his sons and brought them to Jabesh. Then they buried their bones under the great tree in Jabesh, and they fasted seven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ul died because he was unfaithful to the Lord; he did not keep the word of the Lord and even consulted a medium for guid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id not inquire of the Lord. So the Lord put him to death and turned the kingdom over to David son of Jes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2026-09-22T11:13:01Z</dcterms:created>
  <dcterms:modified xsi:type="dcterms:W3CDTF">2026-09-22T11:13:01Z</dcterms:modified>
  <dc:title>Bible.com.au: 1 Chronicles 10:1-14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