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dead, they found Saul and his sons fallen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ripped him and took his head and his armor, and sent messengers throughout the land of the Philistines to proclaim the news among their idols and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armor in the temple of their gods and hung up his head in the temple of D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e inhabitants of Jabesh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valiant men went and took the bodies of Saul and his sons and brought them to Jabesh. Then they buried their bones under the great tree in Jabesh, and they fasted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ied because he was unfaithful to the Lord; he did not keep the word of the Lord and even consulted a medium for gui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id not inquire of the Lord. So the Lord put him to death and turned the kingdom over to David son of Jes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ak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the Israelites fled before them, and many fell dead on Mount Gilbo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were in hot pursuit of Saul and his sons, and they killed his sons Jonathan, Abinadab and Malk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grew fierce around Saul, and when the archers overtook him, they wound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said to his armor-bearer, “Draw your sword and run me through, or these uncircumcised fellows will come and abuse me.”But his armor-bearer was terrified and would not do it; so Saul took his own sword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mor-bearer saw that Saul was dead, he too fell on his sword and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died, and all his house di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ll the Israelites in the valley saw that the army had fled and that Saul and his sons had died, they abandoned their towns and fled. And the Philistines came and occupied the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2026-06-01T22:38:32Z</dcterms:created>
  <dcterms:modified xsi:type="dcterms:W3CDTF">2026-06-01T22:38:32Z</dcterms:modified>
  <dc:title>Bible.com.au: 1 Chronicles 10:1-14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