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presProps" Target="presProps.xml"/>
  <Relationship Id="rId61" Type="http://schemas.openxmlformats.org/officeDocument/2006/relationships/viewProps" Target="viewProps.xml"/>
  <Relationship Id="rId6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255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Chronicles 1:1-5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torical Records From Adam to AbrahamTo Noah’s Sons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dam, Seth, Enosh,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nan, Mahalalel, Jared,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och, Methuselah, Lamech, Noah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ons of Noah:Shem, Ham and Japheth.The Japhethites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ons of Japheth:Gomer, Magog, Madai, Javan, Tubal, Meshek and Tira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ons of Gomer:Ashkenaz, Riphath and Togarmah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ons of Javan:Elishah, Tarshish, the Kittites and the Rodanites.The Hamites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ons of Ham:Cush, Egypt, Put and Canaan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ons of Cush:Seba, Havilah, Sabta, Raamah and Sabteka.The sons of Raamah:Sheba and Dedan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ush was the father ofNimrod, who became a mighty warrior on earth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gypt was the father ofthe Ludites, Anamites, Lehabites, Naphtuhites,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athrusites, Kasluhites (from whom the Philistines came) and Caphtorite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anaan was the father ofSidon his firstborn, and of the Hittites,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busites, Amorites, Girgashites,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vites, Arkites, Sinites,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rvadites, Zemarites and Hamathites.The Semites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ons of Shem:Elam, Ashur, Arphaxad, Lud and Aram.The sons of Aram:Uz, Hul, Gether and Meshek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rphaxad was the father of Shelah,and Shelah the father of Eber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wo sons were born to Eber:One was named Peleg, because in his time the earth was divided; his brother was named Joktan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ktan was the father ofAlmodad, Sheleph, Hazarmaveth, Jerah,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doram, Uzal, Diklah,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bal, Abimael, Sheba,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phir, Havilah and Jobab. All these were sons of Joktan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m, Arphaxad, Shelah,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ber, Peleg, Reu,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rug, Nahor, Terah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bram (that is, Abraham).The Family of Abraham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ons of Abraham:Isaac and Ishmael.Descendants of Hagar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se were their descendants:Nebaioth the firstborn of Ishmael, Kedar, Adbeel, Mibsam,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ishma, Dumah, Massa, Hadad, Tema,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tur, Naphish and Kedemah. These were the sons of Ishmael.Descendants of Keturah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ons born to Keturah, Abraham’s concubine:Zimran, Jokshan, Medan, Midian, Ishbak and Shuah.The sons of Jokshan:Sheba and Dedan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ons of Midian:Ephah, Epher, Hanok, Abida and Eldaah.All these were descendants of Keturah.Descendants of Sarah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raham was the father of Isaac.The sons of Isaac:Esau and Israel.Esau’s Sons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ons of Esau:Eliphaz, Reuel, Jeush, Jalam and Korah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ons of Eliphaz:Teman, Omar, Zepho, Gatam and Kenaz;by Timna: Amalek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ons of Reuel:Nahath, Zerah, Shammah and Mizzah.The People of Seir in Edom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ons of Seir:Lotan, Shobal, Zibeon, Anah, Dishon, Ezer and Dishan.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ons of Lotan:Hori and Homam. Timna was Lotan’s sister.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ons of Shobal:Alvan, Manahath, Ebal, Shepho and Onam.The sons of Zibeon:Aiah and Anah.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on of Anah:Dishon.The sons of Dishon:Hemdan, Eshban, Ithran and Keran.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ons of Ezer:Bilhan, Zaavan and Akan.The sons of Dishan:Uz and Aran.The Rulers of Edom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se were the kings who reigned in Edom before any Israelite king reigned:Bela son of Beor, whose city was named Dinhabah.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Bela died, Jobab son of Zerah from Bozrah succeeded him as king.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Jobab died, Husham from the land of the Temanites succeeded him as king.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Husham died, Hadad son of Bedad, who defeated Midian in the country of Moab, succeeded him as king. His city was named Avith.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Hadad died, Samlah from Masrekah succeeded him as king.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Samlah died, Shaul from Rehoboth on the river succeeded him as king.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Shaul died, Baal-Hanan son of Akbor succeeded him as king.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Baal-Hanan died, Hadad succeeded him as king. His city was named Pau, and his wife’s name was Mehetabel daughter of Matred, the daughter of Me-Zahab.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dad also died.The chiefs of Edom were:Timna, Alvah, Jetheth,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holibamah, Elah, Pinon,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naz, Teman, Mibzar,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gdiel and Iram. These were the chiefs of Edom.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5">
  <a:themeElements>
    <a:clrScheme name="Theme6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2026-10-21T07:04:40Z</dcterms:created>
  <dcterms:modified xsi:type="dcterms:W3CDTF">2026-10-21T07:04:40Z</dcterms:modified>
  <dc:title>Bible.com.au: 1 Chronicles 1:1-54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