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:Cush, Egypt, Put and Cana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ush:Seba, Havilah, Sabta, Raamah and Sabteka.The sons of Raamah:Sheba and Ded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sh was the father ofNimrod, who became a mighty warrior on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the father ofthe Ludites, Anamites, Lehabites, Naphtuhite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hrusites, Kasluhites (from whom the Philistines came) and Caphtori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aan was the father ofSidon his firstborn, and of the Hittite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busites, Amorites, Girgashite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vites, Arkites, Sinite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vadites, Zemarites and Hamathites.The Semite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:Elam, Ashur, Arphaxad, Lud and Aram.The sons of Aram:Uz, Hul, Gether and Meshe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torical Records From Adam to AbrahamTo Noah’s S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phaxad was the father of Shelah,and Shelah the father of Eb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sons were born to Eber:One was named Peleg, because in his time the earth was divided; his brother was named Jokt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ktan was the father ofAlmodad, Sheleph, Hazarmaveth, Jerah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, Uzal, Dikla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al, Abimael, Sheb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hir, Havilah and Jobab. All these were sons of Jokt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, Arphaxad, Shela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, Peleg, Reu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, Nahor, Terah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(that is, Abraham).The Family of Abraha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, Seth, Enosh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braham: Isaac and Ishmael.Descendants of Hagar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ir descendants:Nebaioth the firstborn of Ishmael, Kedar, Adbeel, Mibsa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hma, Dumah, Massa, Hadad, Tema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tur, Naphish and Kedemah.These were the sons of Ishmael.Descendants of Keturah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born to Keturah, Abraham’s concubine:Zimran, Jokshan, Medan, Midian, Ishbak and Shuah.The sons of Jokshan:Sheba and Deda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Midian:Ephah, Epher, Hanok, Abida and Eldaah.All these were descendants of Keturah.Descendants of Sarah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as the father of Isaac.The sons of Isaac:Esau and Israel.Esau’s Sons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sau:Eliphaz, Reuel, Jeush, Jalam and Kora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phaz:Teman, Omar, Zepho, Gatam and Kenaz;by Timna: Amale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euel:Nahath, Zerah, Shammah and Mizzah.The People of Seir in Ed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, Mahalalel, Jared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eir:Lotan, Shobal, Zibeon, Anah, Dishon, Ezer and Disha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otan:Hori and Homam. Timna was Lotan’s sister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obal:Alvan, Manahath, Ebal, Shepho and Onam.The sons of Zibeon:Aiah and Ana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nah:Dishon.The sons of Dishon:Hemdan, Eshban, Ithran and Ker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zer:Bilhan, Zaavan and Akan.The sons of Dishan:Uz and Aran.The Rulers of Ed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kings who reigned in Edom before any Israelite king reigned:Bela son of Beor, whose city was named Dinhaba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ela died, Jobab son of Zerah from Bozrah succeeded him as king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bab died, Husham from the land of the Temanites succeeded him as king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usham died, Hadad son of Bedad, who defeated Midian in the country of Moab, succeeded him as king. His city was named Avit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adad died, Samlah from Masrekah succeeded him as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, Methuselah, Lamech,Noa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mlah died, Shaul from Rehoboth on the river succeeded him as king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aul died, Baal-Hanan son of Akbor succeeded him as king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al-Hanan died, Hadad succeeded him as king. His city was named Pau, and his wife’s name was Mehetabel daughter of Matred, the daughter of Me-Zahab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d also died.The chiefs of Edom were:Timna, Alvah, Jetheth,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mah, Elah, Pinon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z, Teman, Mibzar,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gdiel and Iram.These were the chiefs of Edom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Noah: Shem, Ham and Japheth.The Japhethite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:Gomer, Magog, Madai, Javan, Tubal, Meshek and Tira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omer:Ashkenaz, Riphath and Togarm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van:Elishah, Tarshish, the Kittites and the Rodanites.The Hamite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2026-08-21T14:44:30Z</dcterms:created>
  <dcterms:modified xsi:type="dcterms:W3CDTF">2026-08-21T14:44:30Z</dcterms:modified>
  <dc:title>Bible.com.au: 1 Chronicles 1:1-54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