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, Raamah and Sabteka.The sons of Raamah:Sheba and De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Nimrod, who became a mighty warrior on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The Semit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The sons of Aram:Uz, Hul, Gether and Meshe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torical Records From Adam to AbrahamTo Noah’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haxad, Shel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(that is, Abraham).The Family of Abraha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eth, Enosh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: Isaac and Ishmael.Descendants of Hagar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ir descendants:Nebaioth the firstborn of Ishmael, Kedar, Adbeel, Mibsa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Dumah, Massa, Hadad, Tema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 and Kedemah.These were the sons of Ishmael.Descendants of Keturah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born to Keturah, Abraham’s concubine:Zimran, Jokshan, Medan, Midian, Ishbak and Shuah.The sons of Jokshan:Sheba and Deda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Midian:Ephah, Epher, Hanok, Abida and Eldaah.All these were descendants of Keturah.Descendants of Sarah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was the father of Isaac.The sons of Isaac:Esau and Israel.Esau’s Sons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:Eliphaz, Reuel, Jeush, Jalam and Kora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:Teman, Omar, Zepho, Gatam and Kenaz;by Timna: Amale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:Nahath, Zerah, Shammah and Mizzah.The People of Seir in Edo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l, Jare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eir:Lotan, Shobal, Zibeon, Anah, Dishon, Ezer and Disha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otan:Hori and Homam. Timna was Lotan’s sist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:Alvan, Manahath, Ebal, Shepho and Onam.The sons of Zibeon:Aiah and Ana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nah:Dishon.The sons of Dishon:Hemdan, Eshban, Ithran and Ke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:Bilhan, Zaavan and Akan.The sons of Dishan:Uz and Aran.The Rulers of Edom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kings who reigned in Edom before any Israelite king reigned:Bela son of Beor, whose city was named Dinhaba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 of Zerah from Bozrah succeeded him as king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 the land of the Temanites succeeded him as king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 of Bedad, who defeated Midian in the country of Moab, succeeded him as king. His city was named Avi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 Masrekah succeeded him as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, Methuselah, Lamech,Noa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 Rehoboth on the river succeeded him as k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 of Akbor succeeded him as king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died, Hadad succeeded him as king. His city was named Pau, and his wife’s name was Mehetabel daughter of Matred, the daughter of Me-Zahab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 also died.The chiefs of Edom were:Timna, Alvah, Jetheth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 and Iram.These were the chiefs of Edom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oah: Shem, Ham and Japheth.The Japhethite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The Hamit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1 Chronicles 1:1-54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