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of hosts; Let your hands be strong, ye that hear in these days these words by the mouth of the prophets, which were in the day that the foundation of the house of the LORD of hosts was laid, that the temple might be buil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before these days there was no hire for man, nor any hire for beast; neither was there any peace to him that went out or came in because of the affliction: for I set all men every one against his neighb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I will not be unto the residue of this people as in the former days, saith the LORD of h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seed shall be prosperous; the vine shall give her fruit, and the ground shall give her increase, and the heavens shall give their dew; and I will cause the remnant of this people to possess all these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that as ye were a curse among the heathen, O house of Judah, and house of Israel; so will I save you, and ye shall be a blessing: fear not, but let your hands be str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us saith the LORD of hosts; As I thought to punish you, when your fathers provoked me to wrath, saith the LORD of hosts, and I repented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gain have I thought in these days to do well unto Jerusalem and to the house of Judah: fear ye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things that ye shall do; Speak ye every man the truth to his neighbour; execute the judgment of truth and peace in your ga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let none of you imagine evil in your hearts against his neighbour; and love no false oath: for all these are things that I hate,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ord of the LORD of hosts came unto me,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word of the LORD of hosts came 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us saith the LORD of hosts; The fast of the fourth month, and the fast of the fifth, and the fast of the seventh, and the fast of the tenth, shall be to the house of Judah joy and gladness, and cheerful feasts; therefore love the truth and pe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saith the LORD of hosts; It shall yet come to pass, that there shall come people, and the inhabitants of many c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inhabitants of one city shall go to another, saying, Let us go speedily to pray before the LORD, and to seek the LORD of hosts: I will go al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a, many people and strong nations shall come to seek the LORD of hosts in Jerusalem, and to pray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saith the LORD of hosts; In those days it shall come to pass, that ten men shall take hold out of all languages of the nations, even shall take hold of the skirt of him that is a Jew, saying, We will go with you: for we have heard that God is with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of hosts; I was jealous for Zion with great jealousy, and I was jealous for her with great fu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I am returned unto Zion, and will dwell in the midst of Jerusalem: and Jerusalem shall be called a city of truth; and the mountain of the LORD of hosts the holy mount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saith the LORD of hosts; There shall yet old men and old women dwell in the streets of Jerusalem, and every man with his staff in his hand for very 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treets of the city shall be full of boys and girls playing in the streets thereo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us saith the LORD of hosts; If it be marvellous in the eyes of the remnant of this people in these days, should it also be marvellous in mine eyes? saith the LORD of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of hosts; Behold, I will save my people from the east country, and from the west count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bring them, and they shall dwell in the midst of Jerusalem: and they shall be my people, and I will be their God, in truth and in righteousnes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2026-06-17T04:49:41Z</dcterms:created>
  <dcterms:modified xsi:type="dcterms:W3CDTF">2026-06-17T04:49:41Z</dcterms:modified>
  <dc:title>Bible.com.au: Zechariah 8:1-23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