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peaketh the LORD of hosts, saying, Execute true judgment, and shew mercy and compassions every man to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ppress not the widow, nor the fatherless, the stranger, nor the poor; and let none of you imagine evil against his brother in your he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refused to hearken, and pulled away the shoulder, and stopped their ears, that they should not h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a, they made their hearts as an adamant stone, lest they should hear the law, and the words which the LORD of hosts hath sent in his spirit by the former prophets: therefore came a great wrath from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it is come to pass, that as he cried, and they would not hear; so they cried, and I would not hear, saith the LOR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scattered them with a whirlwind among all the nations whom they knew not. Thus the land was desolate after them, that no man passed through nor returned: for they laid the pleasant land desol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fourth year of king Darius, that the word of the LORD came unto Zechariah in the fourth day of the ninth month, even in Chisle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had sent unto the house of God Sherezer and Regem-melech, and their men, to pray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speak unto the priests which were in the house of the LORD of hosts, and to the prophets, saying, Should I weep in the fifth month, separating myself, as I have done these so man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word of the LORD of hosts un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peak unto all the people of the land, and to the priests, saying, When ye fasted and mourned in the fifth and seventh month, even those seventy years, did ye at all fast unto me, eve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ye did eat, and when ye did drink, did not ye eat for yourselves, and drink for your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ould ye not hear the words which the LORD hath cried by the former prophets, when Jerusalem was inhabited and in prosperity, and the cities thereof round about her, when men inhabited the south and the pl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word of the LORD came unto Zechariah, saying,]]></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2026-06-17T04:49:41Z</dcterms:created>
  <dcterms:modified xsi:type="dcterms:W3CDTF">2026-06-17T04:49:41Z</dcterms:modified>
  <dc:title>Bible.com.au: Zechariah 7:1-14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