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ifted I up mine eyes, and looked, and, behold, there came out two women, and the wind was in their wings; for they had wings like the wings of a stork: and they lifted up the ephah between the earth and the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I to the angel that talked with me, Whither do these bear the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To build it an house in the land of Shinar: and it shall be established, and set there upon her own b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turned, and lifted up mine eyes, and looked, and behold a flying 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What seest thou? And I answered, I see a flying roll; the length thereof is twenty cubits, and the breadth thereof ten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he unto me, This is the curse that goeth forth over the face of the whole earth: for every one that stealeth shall be cut off as on this side according to it; and every one that sweareth shall be cut off as on that side according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bring it forth, saith the LORD of hosts, and it shall enter into the house of the thief, and into the house of him that sweareth falsely by my name: and it shall remain in the midst of his house, and shall consume it with the timber thereof and the stone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went forth, and said unto me, Lift up now thine eyes, and see what is this that goeth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What is it? And he said, This is an ephah that goeth forth. He said moreover, This is their resemblance through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re was lifted up a talent of lead: and this is a woman that sitteth in the midst of the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his is wickedness. And he cast it into the midst of the ephah; and he cast the weight of lead upon the mouth thereof.]]></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2026-07-13T12:14:21Z</dcterms:created>
  <dcterms:modified xsi:type="dcterms:W3CDTF">2026-07-13T12:14:21Z</dcterms:modified>
  <dc:title>Bible.com.au: Zechariah 5:1-11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