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164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I will shake mine hand upon them, and they shall be a spoil to their servants: and ye shall know that the LORD of hosts hath sent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nd rejoice, O daughter of Zion: for, lo, I come, and I will dwell in the midst of thee, saith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nations shall be joined to the LORD in that day, and shall be my people: and I will dwell in the midst of thee, and thou shalt know that the LORD of hosts hath sent me unto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inherit Judah his portion in the holy land, and shall choose Jerusalem ag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ilent, O all flesh, before the LORD: for he is raised up out of his holy habitati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fted up mine eyes again, and looked, and behold a man with a measuring line in his h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Whither goest thou? And he said unto me, To measure Jerusalem, to see what is the breadth thereof, and what is the length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 angel that talked with me went forth, and another angel went out to meet him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him, Run, speak to this young man, saying, Jerusalem shall be inhabited as towns without walls for the multitude of men and cattle therei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, saith the LORD, will be unto her a wall of fire round about, and will be the glory in the midst of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, ho, come forth, and flee from the land of the north, saith the LORD: for I have spread you abroad as the four winds of the heaven, saith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thyself, O Zion, that dwellest with the daughter of Babyl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of hosts; After the glory hath he sent me unto the nations which spoiled you: for he that toucheth you toucheth the apple of his ey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2026-06-25T15:09:31Z</dcterms:created>
  <dcterms:modified xsi:type="dcterms:W3CDTF">2026-06-25T15:09:31Z</dcterms:modified>
  <dc:title>Bible.com.au: Zechariah 2:1-13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