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6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13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the third part through the fire, and will refine them as silver is refined, and will try them as gold is tried: they shall call on my name, and I will hear them: I will say, It is my people: and they shall say, The LORD is my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re shall be a fountain opened to the house of David and to the inhabitants of Jerusalem for sin and for uncleann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 in that day, saith the LORD of hosts, that I will cut off the names of the idols out of the land, and they shall no more be remembered: and also I will cause the prophets and the unclean spirit to pass out of the l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that when any shall yet prophesy, then his father and his mother that begat him shall say unto him, Thou shalt not live; for thou speakest lies in the name of the LORD: and his father and his mother that begat him shall thrust him through when he prophesie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 in that day, that the prophets shall be ashamed every one of his vision, when he hath prophesied; neither shall they wear a rough garment to deceiv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hall say, I am no prophet, I am an husbandman; for man taught me to keep cattle from my y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shall say unto him, What are these wounds in thine hands? Then he shall answer, Those with which I was wounded in the house of my frie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O sword, against my shepherd, and against the man that is my fellow, saith the LORD of hosts: smite the shepherd, and the sheep shall be scattered: and I will turn mine hand upon the little on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that in all the land, saith the LORD, two parts therein shall be cut off and die; but the third shall be left there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2026-07-13T12:06:11Z</dcterms:created>
  <dcterms:modified xsi:type="dcterms:W3CDTF">2026-07-13T12:06:11Z</dcterms:modified>
  <dc:title>Bible.com.au: Zechariah 13:1-9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