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I, I will not feed you: that that dieth, let it die; and that that is to be cut off, let it be cut off; and let the rest eat every one the flesh of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my staff, even Beauty, and cut it asunder, that I might break my covenant which I had made with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broken in that day: and so the poor of the flock that waited upon me knew that it was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id unto them, If ye think good, give me my price; and if not, forbear. So they weighed for my price thirty piece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e, Cast it unto the potter: a goodly price that I was prised at of them. And I took the thirty pieces of silver, and cast them to the potter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cut asunder mine other staff, even Bands, that I might break the brotherhood between Judah an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me, Take unto thee yet the instruments of a foolish shephe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lo, I will raise up a shepherd in the land, which shall not visit those that be cut off, neither shall seek the young one, nor heal that that is broken, nor feed that that standeth still: but he shall eat the flesh of the fat, and tear their claws in pie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the idol shepherd that leaveth the flock! the sword shall be upon his arm, and upon his right eye: his arm shall be clean dried up, and his right eye shall be utterly dark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thy doors, O Lebanon, that the fire may devour thy ced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l, fir tree; for the cedar is fallen; because the mighty are spoiled: howl, O ye oaks of Bashan; for the forest of the vintage is come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voice of the howling of the shepherds; for their glory is spoiled: a voice of the roaring of young lions; for the pride of Jordan is spo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my God; Feed the flock of the slaugh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e possessors slay them, and hold themselves not guilty: and they that sell them say, Blessed be the LORD; for I am rich: and their own shepherds pity them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no more pity the inhabitants of the land, saith the LORD: but, lo, I will deliver the men every one into his neighbour’s hand, and into the hand of his king: and they shall smite the land, and out of their hand I will not deliv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feed the flock of slaughter, even you, O poor of the flock. And I took unto me two staves; the one I called Beauty, and the other I called Bands; and I fed the fl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shepherds also I cut off in one month; and my soul lothed them, and their soul also abhorred m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2026-05-22T21:15:27Z</dcterms:created>
  <dcterms:modified xsi:type="dcterms:W3CDTF">2026-05-22T21:15:27Z</dcterms:modified>
  <dc:title>Bible.com.au: Zechariah 11:1-17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