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0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tus 3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void foolish questions, and genealogies, and contentions, and strivings about the law; for they are unprofitable and vai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that is an heretick after the first and second admonition reject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ing that he that is such is subverted, and sinneth, being condemned of himself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shall send Artemas unto thee, or Tychicus, be diligent to come unto me to Nicopolis: for I have determined there to wint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ing Zenas the lawyer and Apollos on their journey diligently, that nothing be wanting unto th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ours also learn to maintain good works for necessary uses, that they be not unfruitfu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at are with me salute thee. Greet them that love us in the faith. Grace be with you all. Ame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them in mind to be subject to principalities and powers, to obey magistrates, to be ready to every good work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speak evil of no man, to be no brawlers, but gentle, shewing all meekness unto all me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ourselves also were sometimes foolish, disobedient, deceived, serving divers lusts and pleasures, living in malice and envy, hateful, and hating one anoth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fter that the kindness and love of God our Saviour toward man appeared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by works of righteousness which we have done, but according to his mercy he saved us, by the washing of regeneration, and renewing of the Holy Ghost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he shed on us abundantly through Jesus Christ our Saviour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being justified by his grace, we should be made heirs according to the hope of eternal lif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a faithful saying, and these things I will that thou affirm constantly, that they which have believed in God might be careful to maintain good works. These things are good and profitable unto me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2026-08-24T00:19:38Z</dcterms:created>
  <dcterms:modified xsi:type="dcterms:W3CDTF">2026-08-24T00:19:38Z</dcterms:modified>
  <dc:title>Bible.com.au: Titus 3:1-15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