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hort servants to be obedient unto their own masters, and to please them well in all things; not answering aga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purloining, but shewing all good fidelity; that they may adorn the doctrine of God our Saviour in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that bringeth salvation hath appeared to all me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us that, denying ungodliness and worldly lusts, we should live soberly, righteously, and godly, in this present worl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ing for that blessed hope, and the glorious appearing of the great God and our Saviour Jesus Chris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, that he might redeem us from all iniquity, and purify unto himself a peculiar people, zealous of good work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eak, and exhort, and rebuke with all authority. Let no man despis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peak thou the things which become sound doctrin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aged men be sober, grave, temperate, sound in faith, in charity, in pati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ged women likewise, that they be in behaviour as becometh holiness, not false accusers, not given to much wine, teachers of good thing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teach the young women to be sober, to love their husbands, to love their childr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discreet, chaste, keepers at home, good, obedient to their own husbands, that the word of God be not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likewise exhort to be sober mi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shewing thyself a pattern of good works: in doctrine shewing uncorruptness, gravity, sincerit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peech, that cannot be condemned; that he that is of the contrary part may be ashamed, having no evil thing to say of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2026-07-13T13:22:22Z</dcterms:created>
  <dcterms:modified xsi:type="dcterms:W3CDTF">2026-07-13T13:22:22Z</dcterms:modified>
  <dc:title>Bible.com.au: Titus 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