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st the faithful word as he hath been taught, that he may be able by sound doctrine both to exhort and to convince the gainsay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unruly and vain talkers and deceivers, specially they of the circumcisi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must be stopped, who subvert whole houses, teaching things which they ought not, for filthy lucr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selves, even a prophet of their own, said, The Cretians are alway liars, evil beasts, slow bell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tness is true. Wherefore rebuke them sharply, that they may be sound in the fai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ing heed to Jewish fables, and commandments of men, that turn from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pure all things are pure: but unto them that are defiled and unbelieving is nothing pure; but even their mind and conscience is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fess that they know God; but in works they deny him, being abominable, and disobedient, and unto every good work reprob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God, and an apostle of Jesus Christ, according to the faith of God’s elect, and the acknowledging of the truth which is after godlines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ope of eternal life, which God, that cannot lie, promised before the world bega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ath in due times manifested his word through preaching, which is committed unto me according to the commandmen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 mine own son after the common faith: Grace, mercy, and peace, from God the Father and the Lord Jesus Christ our Savi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left I thee in Crete, that thou shouldest set in order the things that are wanting, and ordain elders in every city, as I had appointed the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be blameless, the husband of one wife, having faithful children not accused of riot or unru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bishop must be blameless, as the steward of God; not selfwilled, not soon angry, not given to wine, no striker, not given to filthy lucr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lover of hospitality, a lover of good men, sober, just, holy, temperat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2026-06-04T08:02:46Z</dcterms:created>
  <dcterms:modified xsi:type="dcterms:W3CDTF">2026-06-04T08:02:46Z</dcterms:modified>
  <dc:title>Bible.com.au: Titus 1:1-16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