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1268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ng of Solomon 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hat thou wert as my brother, that sucked the breasts of my mother! when I should find thee without, I would kiss thee; yea, I should not be despis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ould lead thee, and bring thee into my mother’s house, who would instruct me: I would cause thee to drink of spiced wine of the juice of my pomegranat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left hand should be under my head, and his right hand should embrace m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harge you, O daughters of Jerusalem, that ye stir not up, nor awake my love, until he plea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is this that cometh up from the wilderness, leaning upon her beloved? I raised thee up under the apple tree: there thy mother brought thee forth: there she brought thee forth that bare the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t me as a seal upon thine heart, as a seal upon thine arm: for love is strong as death; jealousy is cruel as the grave: the coals thereof are coals of fire, which hath a most vehement fla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waters cannot quench love, neither can the floods drown it: if a man would give all the substance of his house for love, it would utterly be contemn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 have a little sister, and she hath no breasts: what shall we do for our sister in the day when she shall be spoken for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she be a wall, we will build upon her a palace of silver: and if she be a door, we will inclose her with boards of ceda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a wall, and my breasts like towers: then was I in his eyes as one that found favou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lomon had a vineyard at Baal-hamon; he let out the vineyard unto keepers; every one for the fruit thereof was to bring a thousand pieces of silv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ineyard, which is mine, is before me: thou, O Solomon, must have a thousand, and those that keep the fruit thereof two hund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that dwellest in the gardens, the companions hearken to thy voice: cause me to hear it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ke haste, my beloved, and be thou like to a roe or to a young hart upon the mountains of spices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8">
  <a:themeElements>
    <a:clrScheme name="Theme5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2026-10-14T16:46:48Z</dcterms:created>
  <dcterms:modified xsi:type="dcterms:W3CDTF">2026-10-14T16:46:48Z</dcterms:modified>
  <dc:title>Bible.com.au: Song of Solomon 8:1-14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