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165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he be a wall, we will build upon her a palace of silver: and if she be a door, we will inclose her with boards of ced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wall, and my breasts like towers: then was I in his eyes as one that found favou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 had a vineyard at Baal-hamon; he let out the vineyard unto keepers; every one for the fruit thereof was to bring a thousand piece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vineyard, which is mine, is before me: thou, O Solomon, must have a thousand, and those that keep the fruit thereof two hund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at dwellest in the gardens, the companions hearken to thy voice: cause me to hear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haste, my beloved, and be thou like to a roe or to a young hart upon the mountains of spic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at thou wert as my brother, that sucked the breasts of my mother! when I should find thee without, I would kiss thee; yea, I should not be despis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lead thee, and bring thee into my mother’s house, who would instruct me: I would cause thee to drink of spiced wine of the juice of my pomegranat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ft hand should be under my head, and his right hand should embrac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you, O daughters of Jerusalem, that ye stir not up, nor awake my love, until he plea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that cometh up from the wilderness, leaning upon her beloved? I raised thee up under the apple tree: there thy mother brought thee forth: there she brought thee forth that bare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me as a seal upon thine heart, as a seal upon thine arm: for love is strong as death; jealousy is cruel as the grave: the coals thereof are coals of fire, which hath a most vehement fl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waters cannot quench love, neither can the floods drown it: if a man would give all the substance of his house for love, it would utterly be contemn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a little sister, and she hath no breasts: what shall we do for our sister in the day when she shall be spoken fo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2026-06-26T18:58:31Z</dcterms:created>
  <dcterms:modified xsi:type="dcterms:W3CDTF">2026-06-26T18:58:31Z</dcterms:modified>
  <dc:title>Bible.com.au: Song of Solomon 8:1-14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