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541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g of Solomon 7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roof of thy mouth like the best wine for my beloved, that goeth down sweetly, causing the lips of those that are asleep to speak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my beloved’s, and his desire is toward 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, my beloved, let us go forth into the field; let us lodge in the villag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 get up early to the vineyards; let us see if the vine flourish, whether the tender grape appear, and the pomegranates bud forth: there will I give thee my love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andrakes give a smell, and at our gates are all manner of pleasant fruits, new and old, which I have laid up for thee, O my belove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beautiful are thy feet with shoes, O prince’s daughter! the joints of thy thighs are like jewels, the work of the hands of a cunning workma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navel is like a round goblet, which wanteth not liquor: thy belly is like an heap of wheat set about with lilie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two breasts are like two young roes that are twin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neck is as a tower of ivory; thine eyes like the fishpools in Heshbon, by the gate of Bath-rabbim: thy nose is as the tower of Lebanon which looketh toward Damascu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ne head upon thee is like Carmel, and the hair of thine head like purple; the king is held in the galleri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fair and how pleasant art thou, O love, for delights!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thy stature is like to a palm tree, and thy breasts to clusters of grap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, I will go up to the palm tree, I will take hold of the boughs thereof: now also thy breasts shall be as clusters of the vine, and the smell of thy nose like apples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3">
  <a:themeElements>
    <a:clrScheme name="Theme2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2026-07-13T13:25:41Z</dcterms:created>
  <dcterms:modified xsi:type="dcterms:W3CDTF">2026-07-13T13:25:41Z</dcterms:modified>
  <dc:title>Bible.com.au: Song of Solomon 7:1-13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