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oof of thy mouth like the best wine for my beloved, that goeth down sweetly, causing the lips of those that are asleep to spea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 beloved’s, and his desire is toward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beloved, let us go forth into the field; let us lodge in the villag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et up early to the vineyards; let us see if the vine flourish, whether the tender grape appear, and the pomegranates bud forth: there will I give thee my lo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drakes give a smell, and at our gates are all manner of pleasant fruits, new and old, which I have laid up for thee, O my belo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are thy feet with shoes, O prince’s daughter! the joints of thy thighs are like jewels, the work of the hands of a cunning workma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avel is like a round goblet, which wanteth not liquor: thy belly is like an heap of wheat set about with lil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wo breasts are like two young roes that are twi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eck is as a tower of ivory; thine eyes like the fishpools in Heshbon, by the gate of Bath-rabbim: thy nose is as the tower of Lebanon which looketh toward Damasc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ead upon thee is like Carmel, and the hair of thine head like purple; the king is held in the galler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ir and how pleasant art thou, O love, for delight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y stature is like to a palm tree, and thy breasts to clusters of grap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go up to the palm tree, I will take hold of the boughs thereof: now also thy breasts shall be as clusters of the vine, and the smell of thy nose like apple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2026-05-27T17:44:43Z</dcterms:created>
  <dcterms:modified xsi:type="dcterms:W3CDTF">2026-05-27T17:44:43Z</dcterms:modified>
  <dc:title>Bible.com.au: Song of Solomon 7:1-13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