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0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lomon 5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thy beloved more than another beloved, O thou fairest among women? what is thy beloved more than another beloved, that thou dost so charge us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white and ruddy, the chiefest among ten thous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head is as the most fine gold, his locks are bushy, and black as a rav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eyes are as the eyes of doves by the rivers of waters, washed with milk, and fitly se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heeks are as a bed of spices, as sweet flowers: his lips like lilies, dropping sweet smelling myrr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hands are as gold rings set with the beryl: his belly is as bright ivory overlaid with sapphir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egs are as pillars of marble, set upon sockets of fine gold: his countenance is as Lebanon, excellent as the ceda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outh is most sweet: yea, he is altogether lovely. This is my beloved, and this is my friend, O daughters of Jerusal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ome into my garden, my sister, my spouse: I have gathered my myrrh with my spice; I have eaten my honeycomb with my honey; I have drunk my wine with my milk: eat, O friends; drink, yea, drink abundantly, O belov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leep, but my heart waketh: it is the voice of my beloved that knocketh, saying, Open to me, my sister, my love, my dove, my undefiled: for my head is filled with dew, and my locks with the drops of the nigh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ut off my coat; how shall I put it on? I have washed my feet; how shall I defile them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put in his hand by the hole of the door, and my bowels were moved for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ose up to open to my beloved; and my hands dropped with myrrh, and my fingers with sweet smelling myrrh, upon the handles of the lock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opened to my beloved; but my beloved had withdrawn himself, and was gone: my soul failed when he spake: I sought him, but I could not find him; I called him, but he gave me no answ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chmen that went about the city found me, they smote me, they wounded me; the keepers of the walls took away my veil from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harge you, O daughters of Jerusalem, if ye find my beloved, that ye tell him, that I am sick of lov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2026-06-17T04:49:57Z</dcterms:created>
  <dcterms:modified xsi:type="dcterms:W3CDTF">2026-06-17T04:49:57Z</dcterms:modified>
  <dc:title>Bible.com.au: Song of Solomon 5:1-16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