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lomon 3: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Solomon made himself a chariot of the wood of Leban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de the pillars thereof of silver, the bottom thereof of gold, the covering of it of purple, the midst thereof being paved with love, for the daughter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forth, O ye daughters of Zion, and behold king Solomon with the crown wherewith his mother crowned him in the day of his espousals, and in the day of the gladness of his he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night on my bed I sought him whom my soul loveth: I sought him, but I found him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rise now, and go about the city in the streets, and in the broad ways I will seek him whom my soul loveth: I sought him, but I found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atchmen that go about the city found me: to whom I said, Saw ye him whom my soul lov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but a little that I passed from them, but I found him whom my soul loveth: I held him, and would not let him go, until I had brought him into my mother’s house, and into the chamber of her that conceiv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arge you, O ye daughters of Jerusalem, by the roes, and by the hinds of the field, that ye stir not up, nor awake my love, till he pl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is this that cometh out of the wilderness like pillars of smoke, perfumed with myrrh and frankincense, with all powders of the merch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is bed, which is Solomon’s; threescore valiant men are about it, of the vali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hold swords, being expert in war: every man hath his sword upon his thigh because of fear in the nigh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Song of Solomon 3:1-11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