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0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lomon 2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is like a roe or a young hart: behold, he standeth behind our wall, he looketh forth at the windows, shewing himself through the latti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spake, and said unto me, Rise up, my love, my fair one, and come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e winter is past, the rain is over and gone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lowers appear on the earth; the time of the singing of birds is come, and the voice of the turtle is heard in our land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g tree putteth forth her green figs, and the vines with the tender grape give a good smell. Arise, my love, my fair one, and come aw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dove, that art in the clefts of the rock, in the secret places of the stairs, let me see thy countenance, let me hear thy voice; for sweet is thy voice, and thy countenance is comel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us the foxes, the little foxes, that spoil the vines: for our vines have tender grap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is mine, and I am his: he feedeth among the lili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the day break, and the shadows flee away, turn, my beloved, and be thou like a roe or a young hart upon the mountains of Beth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rose of Sharon, and the lily of the valley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lily among thorns, so is my love among the daughter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apple tree among the trees of the wood, so is my beloved among the sons. I sat down under his shadow with great delight, and his fruit was sweet to my tast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me to the banqueting house, and his banner over me was lo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y me with flagons, comfort me with apples: for I am sick of lov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eft hand is under my head, and his right hand doth embrace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harge you, O ye daughters of Jerusalem, by the roes, and by the hinds of the field, that ye stir not up, nor awake my love, till he plea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my beloved! behold, he cometh leaping upon the mountains, skipping upon the hill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2026-06-07T06:29:58Z</dcterms:created>
  <dcterms:modified xsi:type="dcterms:W3CDTF">2026-06-07T06:29:58Z</dcterms:modified>
  <dc:title>Bible.com.au: Song of Solomon 2:1-17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