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ared thee, O my love, to a company of horses in Pharaoh’s chari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heeks are comely with rows of jewels, thy neck with chains of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thee borders of gold with stud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sitteth at his table, my spikenard sendeth forth the smell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undle of myrrh is my wellbeloved unto me; he shall lie all night betwixt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cluster of camphire in the vineyards of En-ged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beloved, yea, pleasant: also our bed is gr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, and our rafters of f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: for thy love is better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savour of thy good ointments thy name is as ointment poured forth, therefore do the virgins love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, we will run after thee: the king hath brought me into his chambers: we will be glad and rejoice in thee, we will remember thy love more than wine: the upright lov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lack, but comely, O ye daughters of Jerusalem, as the tents of Kedar, as the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me, because I am black, because the sun hath looked upon me: my mother’s children were angry with me; they made me the keeper of the vineyards; but mine own vineyard have I not ke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O thou whom my soul loveth, where thou feedest, where thou makest thy flock to rest at noon: for why should I be as one that turneth aside by the flocks of thy companio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know not, O thou fairest among women, go thy way forth by the footsteps of the flock, and feed thy kids beside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2026-07-13T12:24:14Z</dcterms:created>
  <dcterms:modified xsi:type="dcterms:W3CDTF">2026-07-13T12:24:14Z</dcterms:modified>
  <dc:title>Bible.com.au: Song of Solomon 1:1-17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