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presProps" Target="presProps.xml"/>
  <Relationship Id="rId24" Type="http://schemas.openxmlformats.org/officeDocument/2006/relationships/viewProps" Target="viewProps.xml"/>
  <Relationship Id="rId2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96044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uth 3:1-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he said, Who art thou? And she answered, I am Ruth thine handmaid: spread therefore thy skirt over thine handmaid; for thou art a near kinsma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he said, Blessed be thou of the LORD, my daughter: for thou hast shewed more kindness in the latter end than at the beginning, inasmuch as thou followedst not young men, whether poor or ric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now, my daughter, fear not; I will do to thee all that thou requirest: for all the city of my people doth know that thou art a virtuous woma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now it is true that I am thy near kinsman: howbeit there is a kinsman nearer than I.]]></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arry this night, and it shall be in the morning, that if he will perform unto thee the part of a kinsman, well; let him do the kinsman’s part: but if he will not do the part of a kinsman to thee, then will I do the part of a kinsman to thee, as the LORD liveth: lie down until the morning.]]></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she lay at his feet until the morning: and she rose up before one could know another. And he said, Let it not be known that a woman came into the floor.]]></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lso he said, Bring the vail that thou hast upon thee, and hold it. And when she held it, he measured six measures of barley, and laid it on her: and she went into the city.]]></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when she came to her mother in law, she said, Who art thou, my daughter? And she told her all that the man had done to her.]]></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she said, These six measures of barley gave he me; for he said to me, Go not empty unto thy mother in law.]]></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n said she, Sit still, my daughter, until thou know how the matter will fall: for the man will not be in rest, until he have finished the thing this day.]]></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Naomi her mother in law said unto her, My daughter, shall I not seek rest for thee, that it may be well with the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now is not Boaz of our kindred, with whose maidens thou wast? Behold, he winnoweth barley to night in the threshingfloor.]]></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ash thyself therefore, and anoint thee, and put thy raiment upon thee, and get thee down to the floor: but make not thyself known unto the man, until he shall have done eating and drinking.]]></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it shall be, when he lieth down, that thou shalt mark the place where he shall lie, and thou shalt go in, and uncover his feet, and lay thee down; and he will tell thee what thou shalt do.]]></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she said unto her, All that thou sayest unto me I will do.]]></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she went down unto the floor, and did according to all that her mother in law bade her.]]></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when Boaz had eaten and drunk, and his heart was merry, he went to lie down at the end of the heap of corn: and she came softly, and uncovered his feet, and laid her dow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it came to pass at midnight, that the man was afraid, and turned himself: and, behold, a woman lay at his feet.]]></a:t>
            </a:r>
          </a:p>
        </p:txBody>
      </p:sp>
    </p:spTree>
  </p:cSld>
  <p:clrMapOvr>
    <a:masterClrMapping/>
  </p:clrMapOvr>
</p:sld>
</file>

<file path=ppt/theme/theme1.xml><?xml version="1.0" encoding="utf-8"?>
<a:theme xmlns:a="http://schemas.openxmlformats.org/drawingml/2006/main" name="Theme12">
  <a:themeElements>
    <a:clrScheme name="Theme1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2026-07-13T12:02:47Z</dcterms:created>
  <dcterms:modified xsi:type="dcterms:W3CDTF">2026-07-13T12:02:47Z</dcterms:modified>
  <dc:title>Bible.com.au: Ruth 3:1-18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