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8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uth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et thine eyes be on the field that they do reap, and go thou after them: have I not charged the young men that they shall not touch thee? and when thou art athirst, go unto the vessels, and drink of that which the young men have draw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he fell on her face, and bowed herself to the ground, and said unto him, Why have I found grace in thine eyes, that thou shouldest take knowledge of me, seeing I am a strang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Boaz answered and said unto her, It hath fully been shewed me, all that thou hast done unto thy mother in law since the death of thine husband: and how thou hast left thy father and thy mother, and the land of thy nativity, and art come unto a people which thou knewest not heretofo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recompense thy work, and a full reward be given thee of the LORD God of Israel, under whose wings thou art come to tru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he said, Let me find favour in thy sight, my lord; for that thou hast comforted me, and for that thou hast spoken friendly unto thine handmaid, though I be not like unto one of thine handmaide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Boaz said unto her, At mealtime come thou hither, and eat of the bread, and dip thy morsel in the vinegar. And she sat beside the reapers: and he reached her parched corn, and she did eat, and was sufficed, and lef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she was risen up to glean, Boaz commanded his young men, saying, Let her glean even among the sheaves, and reproach her no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let fall also some of the handfuls of purpose for her, and leave them, that she may glean them, and rebuke her no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she gleaned in the field until even, and beat out that she had gleaned: and it was about an ephah of barle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he took it up, and went into the city: and her mother in law saw what she had gleaned: and she brought forth, and gave to her that she had reserved after she was suffic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Naomi had a kinsman of her husband’s, a mighty man of wealth, of the family of Elimelech; and his name was Boaz.]]></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r mother in law said unto her, Where hast thou gleaned to day? and where wroughtest thou? blessed be he that did take knowledge of thee. And she shewed her mother in law with whom she had wrought, and said, The man’s name with whom I wrought to day is Boaz.]]></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Naomi said unto her daughter in law, Blessed be he of the LORD, who hath not left off his kindness to the living and to the dead. And Naomi said unto her, The man is near of kin unto us, one of our next kinsm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Ruth the Moabitess said, He said unto me also, Thou shalt keep fast by my young men, until they have ended all my harve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Naomi said unto Ruth her daughter in law, It is good, my daughter, that thou go out with his maidens, that they meet thee not in any other fie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she kept fast by the maidens of Boaz to glean unto the end of barley harvest and of wheat harvest; and dwelt with her mother in law.]]></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Ruth the Moabitess said unto Naomi, Let me now go to the field, and glean ears of corn after him in whose sight I shall find grace. And she said unto her, Go, my daught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he went, and came, and gleaned in the field after the reapers: and her hap was to light on a part of the field belonging unto Boaz, who was of the kindred of Elimelec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behold, Boaz came from Beth-lehem, and said unto the reapers, The LORD be with you. And they answered him, The LORD bless th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said Boaz unto his servant that was set over the reapers, Whose damsel is thi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servant that was set over the reapers answered and said, It is the Moabitish damsel that came back with Naomi out of the country of Moab:]]></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he said, I pray you, let me glean and gather after the reapers among the sheaves: so she came, and hath continued even from the morning until now, that she tarried a little in the hou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said Boaz unto Ruth, Hearest thou not, my daughter? Go not to glean in another field, neither go from hence, but abide here fast by my maidens:]]></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2026-05-27T17:39:23Z</dcterms:created>
  <dcterms:modified xsi:type="dcterms:W3CDTF">2026-05-27T17:39:23Z</dcterms:modified>
  <dc:title>Bible.com.au: Ruth 2:1-23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