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521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uth 1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grant you that ye may find rest, each of you in the house of her husband. Then she kissed them; and they lifted up their voice, and wep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aid unto her, Surely we will return with thee unto thy peopl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aomi said, Turn again, my daughters: why will ye go with me? are there yet any more sons in my womb, that they may be your husbands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again, my daughters, go your way; for I am too old to have an husband. If I should say, I have hope, if I should have an husband also to night, and should also bear sons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uld ye tarry for them till they were grown? would ye stay for them from having husbands? nay, my daughters; for it grieveth me much for your sakes that the hand of the LORD is gone out against m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lifted up their voice, and wept again: and Orpah kissed her mother in law; but Ruth clave unto he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he said, Behold, thy sister in law is gone back unto her people, and unto her gods: return thou after thy sister in law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Ruth said, Intreat me not to leave thee, or to return from following after thee: for whither thou goest, I will go; and where thou lodgest, I will lodge: thy people shall be my people, and thy God my God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thou diest, will I die, and there will I be buried: the LORD do so to me, and more also, if ought but death part thee and m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she saw that she was stedfastly minded to go with her, then she left speaking unto her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t came to pass in the days when the judges ruled, that there was a famine in the land. And a certain man of Beth-lehem-judah went to sojourn in the country of Moab, he, and his wife, and his two son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y two went until they came to Beth-lehem. And it came to pass, when they were come to Beth-lehem, that all the city was moved about them, and they said, Is this Naomi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he said unto them, Call me not Naomi, call me Mara: for the Almighty hath dealt very bitterly with m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ent out full, and the LORD hath brought me home again empty: why then call ye me Naomi, seeing the LORD hath testified against me, and the Almighty hath afflicted me?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Naomi returned, and Ruth the Moabitess, her daughter in law, with her, which returned out of the country of Moab: and they came to Beth-lehem in the beginning of barley harves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name of the man was Elimelech, and the name of his wife Naomi, and the name of his two sons Mahlon and Chilion, Ephrathites of Beth-lehem-judah. And they came into the country of Moab, and continued ther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limelech Naomi’s husband died; and she was left, and her two son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took them wives of the women of Moab; the name of the one was Orpah, and the name of the other Ruth: and they dwelled there about ten year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ahlon and Chilion died also both of them; and the woman was left of her two sons and her husban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he arose with her daughters in law, that she might return from the country of Moab: for she had heard in the country of Moab how that the LORD had visited his people in giving them brea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she went forth out of the place where she was, and her two daughters in law with her; and they went on the way to return unto the land of Juda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aomi said unto her two daughters in law, Go, return each to her mother’s house: the LORD deal kindly with you, as ye have dealt with the dead, and with 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">
  <a:themeElements>
    <a:clrScheme name="Theme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2026-07-13T13:22:23Z</dcterms:created>
  <dcterms:modified xsi:type="dcterms:W3CDTF">2026-07-13T13:22:23Z</dcterms:modified>
  <dc:title>Bible.com.au: Ruth 1:1-22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