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not in the flesh, but in the Spirit, if so be that the Spirit of God dwell in you. Now if any man have not the Spirit of Christ, he is none of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Christ be in you, the body is dead because of sin; but the Spirit is life because of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Spirit of him that raised up Jesus from the dead dwell in you, he that raised up Christ from the dead shall also quicken your mortal bodies by his Spirit that dwelleth i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ethren, we are debtors, not to the flesh, to live after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e live after the flesh, ye shall die: but if ye through the Spirit do mortify the deeds of the body, ye sha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many as are led by the Spirit of God, they are the sons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e have not received the spirit of bondage again to fear; but ye have received the Spirit of adoption, whereby we cry, Abba,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itself beareth witness with our spirit, that we are the childr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ildren, then heirs; heirs of God, and joint-heirs with Christ; if so be that we suffer with him, that we may be also glorifie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reckon that the sufferings of this present time are not worthy to be compared with the glory which shall be revealed i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therefore now no condemnation to them which are in Christ Jesus, who walk not after the flesh, but after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earnest expectation of the creature waiteth for the manifestation of the son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ure was made subject to vanity, not willingly, but by reason of him who hath subjected the same in ho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e creature itself also shall be delivered from the bondage of corruption into the glorious liberty of the childre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the whole creation groaneth and travaileth in pain together until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t only they, but ourselves also, which have the firstfruits of the Spirit, even we ourselves groan within ourselves, waiting for the adoption, to wit, the redemption of our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saved by hope: but hope that is seen is not hope: for what a man seeth, why doth he yet hope f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that we see not, then do we with patience wait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pirit also helpeth our infirmities: for we know not what we should pray for as we ought: but the Spirit itself maketh intercession for us with groanings which cannot be utt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that searcheth the hearts knoweth what is the mind of the Spirit, because he maketh intercession for the saints according to the wil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all things work together for good to them that love God, to them who are the called according to his purpo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of life in Christ Jesus hath made me free from the law of sin and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m he did foreknow, he also did predestinate to be conformed to the image of his Son, that he might be the firstborn among man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whom he did predestinate, them he also called: and whom he called, them he also justified: and whom he justified, them he also glor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we then say to these things? If God be for us, who can be against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hat spared not his own Son, but delivered him up for us all, how shall he not with him also freely give us all th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shall lay any thing to the charge of God’s elect? It is God that justif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is he that condemneth? It is Christ that died, yea rather, that is risen again, who is even at the right hand of God, who also maketh intercession for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ibulation, or distress, or persecution, or famine, or nakedness, or peril, or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 For thy sake we are killed all the day long; we are accounted as sheep for the slaugh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y, in all these things we are more than conquerors through him that love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persuaded, that neither death, nor life, nor angels, nor principalities, nor powers, nor things present, nor things to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could not do, in that it was weak through the flesh, God sending his own Son in the likeness of sinful flesh, and for sin, condemned sin in the fle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r height, nor depth, nor any other creature, shall be able to separate us from the love of God, which is in Christ Jesus our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righteousness of the law might be fulfilled in us, who walk not after the flesh, but after the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that are after the flesh do mind the things of the flesh; but they that are after the Spirit the things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be carnally minded is death; but to be spiritually minded is life and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carnal mind is enmity against God: for it is not subject to the law of God, neither indeed can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they that are in the flesh cannot please Go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2026-07-22T16:09:08Z</dcterms:created>
  <dcterms:modified xsi:type="dcterms:W3CDTF">2026-07-22T16:09:08Z</dcterms:modified>
  <dc:title>Bible.com.au: Romans 8:1-39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