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583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mans 6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shall we say then? Shall we continue in sin, that grace may abound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forbid. How shall we, that are dead to sin, live any longer therein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 ye not, that so many of us as were baptized into Jesus Christ were baptized into his death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we are buried with him by baptism into death: that like as Christ was raised up from the dead by the glory of the Father, even so we also should walk in newness of lif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we have been planted together in the likeness of his death, we shall be also in the likeness of his resurrection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ing this, that our old man is crucified with him, that the body of sin might be destroyed, that henceforth we should not serve si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that is dead is freed from si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f we be dead with Christ, we believe that we shall also live with him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ing that Christ being raised from the dead dieth no more; death hath no more dominion over hi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 that he died, he died unto sin once: but in that he liveth, he liveth unto Go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wise reckon ye also yourselves to be dead indeed unto sin, but alive unto God through Jesus Christ our Lor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t sin therefore reign in your mortal body, that ye should obey it in the lusts thereof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yield ye your members as instruments of unrighteousness unto sin: but yield yourselves unto God, as those that are alive from the dead, and your members as instruments of righteousness unto Go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in shall not have dominion over you: for ye are not under the law, but under grac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then? shall we sin, because we are not under the law, but under grace? God forbi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 ye not, that to whom ye yield yourselves servants to obey, his servants ye are to whom ye obey; whether of sin unto death, or of obedience unto righteousness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d be thanked, that ye were the servants of sin, but ye have obeyed from the heart that form of doctrine which was delivered you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ing then made free from sin, ye became the servants of righteousnes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peak after the manner of men because of the infirmity of your flesh: for as ye have yielded your members servants to uncleanness and to iniquity unto iniquity; even so now yield your members servants to righteousness unto holines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en ye were the servants of sin, ye were free from righteousnes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fruit had ye then in those things whereof ye are now ashamed? for the end of those things is deat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being made free from sin, and become servants to God, ye have your fruit unto holiness, and the end everlasting lif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ages of sin is death; but the gift of God is eternal life through Jesus Christ our Lor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2026-10-31T10:20:30Z</dcterms:created>
  <dcterms:modified xsi:type="dcterms:W3CDTF">2026-10-31T10:20:30Z</dcterms:modified>
  <dc:title>Bible.com.au: Romans 6:1-23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