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8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6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Christ being raised from the dead dieth no more; death hath no more dominion over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at he died, he died unto sin once: but in that he liveth, he liveth unto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reckon ye also yourselves to be dead indeed unto sin, but alive unto God through Jesus Christ our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sin therefore reign in your mortal body, that ye should obey it in the lusts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yield ye your members as instruments of unrighteousness unto sin: but yield yourselves unto God, as those that are alive from the dead, and your members as instruments of righteousness unto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n shall not have dominion over you: for ye are not under the law, but under gr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shall we sin, because we are not under the law, but under grace? God forb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, that to whom ye yield yourselves servants to obey, his servants ye are to whom ye obey; whether of sin unto death, or of obedience unto righteousness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be thanked, that ye were the servants of sin, but ye have obeyed from the heart that form of doctrine which was delivered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then made free from sin, ye became the servants of righteous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we say then? Shall we continue in sin, that grace may abound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after the manner of men because of the infirmity of your flesh: for as ye have yielded your members servants to uncleanness and to iniquity unto iniquity; even so now yield your members servants to righteousness unto holi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ye were the servants of sin, ye were free from righteous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fruit had ye then in those things whereof ye are now ashamed? for the end of those things is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being made free from sin, and become servants to God, ye have your fruit unto holiness, and the end everlasting 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ges of sin is death; but the gift of God is eternal life through Jesus Christ our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. How shall we, that are dead to sin, live any longer therei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, that so many of us as were baptized into Jesus Christ were baptized into his death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e are buried with him by baptism into death: that like as Christ was raised up from the dead by the glory of the Father, even so we also should walk in newness of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we have been planted together in the likeness of his death, we shall be also in the likeness of his resurrectio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is, that our old man is crucified with him, that the body of sin might be destroyed, that henceforth we should not serve s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is dead is freed from s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f we be dead with Christ, we believe that we shall also live with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2026-05-27T17:38:57Z</dcterms:created>
  <dcterms:modified xsi:type="dcterms:W3CDTF">2026-05-27T17:38:57Z</dcterms:modified>
  <dc:title>Bible.com.au: Romans 6:1-23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