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be without dissimulation. Abhor that which is evil; cleave to that which is g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ly affectioned one to another with brotherly love; in honour preferring one anoth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slothful in business; fervent in spirit; serving the Lor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ing in hope; patient in tribulation; continuing instant in pray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tributing to the necessity of saints; given to hospital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m which persecute you: bless, and curse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with them that do rejoice, and weep with them that w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the same mind one toward another. Mind not high things, but condescend to men of low estate. Be not wise in your own conce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mpense to no man evil for evil. Provide things honest in the sight of all 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be possible, as much as lieth in you, live peaceably with all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you therefore, brethren, by the mercies of God, that ye present your bodies a living sacrifice, holy, acceptable unto God, which is your reasonable servi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ly beloved, avenge not yourselves, but rather give place unto wrath: for it is written, Vengeance is mine; I will repay, saith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thine enemy hunger, feed him; if he thirst, give him drink: for in so doing thou shalt heap coals of fire on his he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come of evil, but overcome evil with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conformed to this world: but be ye transformed by the renewing of your mind, that ye may prove what is that good, and acceptable, and perfect, will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y, through the grace given unto me, to every man that is among you, not to think of himself more highly than he ought to think; but to think soberly, according as God hath dealt to every man the measure of fai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we have many members in one body, and all members have not the same offic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, being many, are one body in Christ, and every one members one of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n gifts differing according to the grace that is given to us, whether prophecy, let us prophesy according to the proportion of fai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ministry, let us wait on our ministering: or he that teacheth, on teaching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e that exhorteth, on exhortation: he that giveth, let him do it with simplicity; he that ruleth, with diligence; he that sheweth mercy, with cheerful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2026-06-17T03:43:34Z</dcterms:created>
  <dcterms:modified xsi:type="dcterms:W3CDTF">2026-06-17T03:43:34Z</dcterms:modified>
  <dc:title>Bible.com.au: Romans 12:1-21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