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2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love be without dissimulation. Abhor that which is evil; cleave to that which is go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kindly affectioned one to another with brotherly love; in honour preferring one another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slothful in business; fervent in spirit; serving the Lor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ing in hope; patient in tribulation; continuing instant in prayer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tributing to the necessity of saints; given to hospital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m which persecute you: bless, and curse no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with them that do rejoice, and weep with them that weep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of the same mind one toward another. Mind not high things, but condescend to men of low estate. Be not wise in your own conceit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ompense to no man evil for evil. Provide things honest in the sight of all m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be possible, as much as lieth in you, live peaceably with all 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seech you therefore, brethren, by the mercies of God, that ye present your bodies a living sacrifice, holy, acceptable unto God, which is your reasonable servi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rly beloved, avenge not yourselves, but rather give place unto wrath: for it is written, Vengeance is mine; I will repay, saith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f thine enemy hunger, feed him; if he thirst, give him drink: for in so doing thou shalt heap coals of fire on his h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overcome of evil, but overcome evil with g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not conformed to this world: but be ye transformed by the renewing of your mind, that ye may prove what is that good, and acceptable, and perfect, will of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y, through the grace given unto me, to every man that is among you, not to think of himself more highly than he ought to think; but to think soberly, according as God hath dealt to every man the measure of fai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we have many members in one body, and all members have not the same offic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e, being many, are one body in Christ, and every one members one of an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then gifts differing according to the grace that is given to us, whether prophecy, let us prophesy according to the proportion of fai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ministry, let us wait on our ministering: or he that teacheth, on teaching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he that exhorteth, on exhortation: he that giveth, let him do it with simplicity; he that ruleth, with diligence; he that sheweth mercy, with cheerful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2026-08-03T05:03:58Z</dcterms:created>
  <dcterms:modified xsi:type="dcterms:W3CDTF">2026-08-03T05:03:58Z</dcterms:modified>
  <dc:title>Bible.com.au: Romans 12:1-21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