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if thou shalt confess with thy mouth the Lord Jesus, and shalt believe in thine heart that God hath raised him from the dead, thou shalt be sa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ith the heart man believeth unto righteousness; and with the mouth confession is made unto salv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scripture saith, Whosoever believeth on him shall not be asham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re is no difference between the Jew and the Greek: for the same Lord over all is rich unto all that call upo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hosoever shall call upon the name of the Lord shall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then shall they call on him in whom they have not believed? and how shall they believe in him of whom they have not heard? and how shall they hear without a preac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ow shall they preach, except they be sent? as it is written, How beautiful are the feet of them that preach the gospel of peace, and bring glad tidings of good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have not all obeyed the gospel. For Esaias saith, Lord, who hath believed our repor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n faith cometh by hearing, and hearing by the word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say, Have they not heard? Yes verily, their sound went into all the earth, and their words unto the ends of th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rethren, my heart’s desire and prayer to God for Israel is, that they might be sa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say, Did not Israel know? First Moses saith, I will provoke you to jealousy by them that are no people, and by a foolish nation I will ange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Esaias is very bold, and saith, I was found of them that sought me not; I was made manifest unto them that asked not after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o Israel he saith, All day long I have stretched forth my hands unto a disobedient and gainsaying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bear them record that they have a zeal of God, but not according to knowled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y being ignorant of God’s righteousness, and going about to establish their own righteousness, have not submitted themselves unto the righteousness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Christ is the end of the law for righteousness to every one that believ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Moses describeth the righteousness which is of the law, That the man which doeth those things shall live by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righteousness which is of faith speaketh on this wise, Say not in thine heart, Who shall ascend into heaven? (that is, to bring Christ down from abo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r, Who shall descend into the deep? (that is, to bring up Christ again from the d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at saith it? The word is nigh thee, even in thy mouth, and in thy heart: that is, the word of faith, which we preach;]]></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2026-06-04T08:02:38Z</dcterms:created>
  <dcterms:modified xsi:type="dcterms:W3CDTF">2026-06-04T08:02:38Z</dcterms:modified>
  <dc:title>Bible.com.au: Romans 10:1-21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